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B18A504E-E1E6-4447-9BD3-B94B12D70B55}" type="datetimeFigureOut">
              <a:rPr lang="ru-RU" smtClean="0"/>
              <a:t>14.04.2025</a:t>
            </a:fld>
            <a:endParaRPr lang="ru-RU"/>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ru-RU"/>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C85A1558-2216-48B4-8E24-5E9C7118EECB}" type="slidenum">
              <a:rPr lang="ru-RU" smtClean="0"/>
              <a:t>‹#›</a:t>
            </a:fld>
            <a:endParaRPr lang="ru-RU"/>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39056387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18A504E-E1E6-4447-9BD3-B94B12D70B55}" type="datetimeFigureOut">
              <a:rPr lang="ru-RU" smtClean="0"/>
              <a:t>14.04.2025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85A1558-2216-48B4-8E24-5E9C7118EECB}" type="slidenum">
              <a:rPr lang="ru-RU" smtClean="0"/>
              <a:t>‹#›</a:t>
            </a:fld>
            <a:endParaRPr lang="ru-RU"/>
          </a:p>
        </p:txBody>
      </p:sp>
    </p:spTree>
    <p:extLst>
      <p:ext uri="{BB962C8B-B14F-4D97-AF65-F5344CB8AC3E}">
        <p14:creationId xmlns:p14="http://schemas.microsoft.com/office/powerpoint/2010/main" val="82820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18A504E-E1E6-4447-9BD3-B94B12D70B55}" type="datetimeFigureOut">
              <a:rPr lang="ru-RU" smtClean="0"/>
              <a:t>14.04.2025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85A1558-2216-48B4-8E24-5E9C7118EECB}" type="slidenum">
              <a:rPr lang="ru-RU" smtClean="0"/>
              <a:t>‹#›</a:t>
            </a:fld>
            <a:endParaRPr lang="ru-RU"/>
          </a:p>
        </p:txBody>
      </p:sp>
    </p:spTree>
    <p:extLst>
      <p:ext uri="{BB962C8B-B14F-4D97-AF65-F5344CB8AC3E}">
        <p14:creationId xmlns:p14="http://schemas.microsoft.com/office/powerpoint/2010/main" val="2843319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18A504E-E1E6-4447-9BD3-B94B12D70B55}" type="datetimeFigureOut">
              <a:rPr lang="ru-RU" smtClean="0"/>
              <a:t>14.04.2025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85A1558-2216-48B4-8E24-5E9C7118EECB}" type="slidenum">
              <a:rPr lang="ru-RU" smtClean="0"/>
              <a:t>‹#›</a:t>
            </a:fld>
            <a:endParaRPr lang="ru-RU"/>
          </a:p>
        </p:txBody>
      </p:sp>
    </p:spTree>
    <p:extLst>
      <p:ext uri="{BB962C8B-B14F-4D97-AF65-F5344CB8AC3E}">
        <p14:creationId xmlns:p14="http://schemas.microsoft.com/office/powerpoint/2010/main" val="252353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B18A504E-E1E6-4447-9BD3-B94B12D70B55}" type="datetimeFigureOut">
              <a:rPr lang="ru-RU" smtClean="0"/>
              <a:t>14.04.2025</a:t>
            </a:fld>
            <a:endParaRPr lang="ru-RU"/>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ru-RU"/>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C85A1558-2216-48B4-8E24-5E9C7118EECB}" type="slidenum">
              <a:rPr lang="ru-RU" smtClean="0"/>
              <a:t>‹#›</a:t>
            </a:fld>
            <a:endParaRPr lang="ru-RU"/>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29519192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ru-RU" smtClean="0"/>
              <a:t>Образец заголовка</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18A504E-E1E6-4447-9BD3-B94B12D70B55}" type="datetimeFigureOut">
              <a:rPr lang="ru-RU" smtClean="0"/>
              <a:t>14.04.2025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85A1558-2216-48B4-8E24-5E9C7118EECB}" type="slidenum">
              <a:rPr lang="ru-RU" smtClean="0"/>
              <a:t>‹#›</a:t>
            </a:fld>
            <a:endParaRPr lang="ru-RU"/>
          </a:p>
        </p:txBody>
      </p:sp>
    </p:spTree>
    <p:extLst>
      <p:ext uri="{BB962C8B-B14F-4D97-AF65-F5344CB8AC3E}">
        <p14:creationId xmlns:p14="http://schemas.microsoft.com/office/powerpoint/2010/main" val="2694320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18A504E-E1E6-4447-9BD3-B94B12D70B55}" type="datetimeFigureOut">
              <a:rPr lang="ru-RU" smtClean="0"/>
              <a:t>14.04.2025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C85A1558-2216-48B4-8E24-5E9C7118EECB}" type="slidenum">
              <a:rPr lang="ru-RU" smtClean="0"/>
              <a:t>‹#›</a:t>
            </a:fld>
            <a:endParaRPr lang="ru-RU"/>
          </a:p>
        </p:txBody>
      </p:sp>
    </p:spTree>
    <p:extLst>
      <p:ext uri="{BB962C8B-B14F-4D97-AF65-F5344CB8AC3E}">
        <p14:creationId xmlns:p14="http://schemas.microsoft.com/office/powerpoint/2010/main" val="2774372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18A504E-E1E6-4447-9BD3-B94B12D70B55}" type="datetimeFigureOut">
              <a:rPr lang="ru-RU" smtClean="0"/>
              <a:t>14.04.2025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C85A1558-2216-48B4-8E24-5E9C7118EECB}" type="slidenum">
              <a:rPr lang="ru-RU" smtClean="0"/>
              <a:t>‹#›</a:t>
            </a:fld>
            <a:endParaRPr lang="ru-RU"/>
          </a:p>
        </p:txBody>
      </p:sp>
    </p:spTree>
    <p:extLst>
      <p:ext uri="{BB962C8B-B14F-4D97-AF65-F5344CB8AC3E}">
        <p14:creationId xmlns:p14="http://schemas.microsoft.com/office/powerpoint/2010/main" val="840054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8A504E-E1E6-4447-9BD3-B94B12D70B55}" type="datetimeFigureOut">
              <a:rPr lang="ru-RU" smtClean="0"/>
              <a:t>14.04.2025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C85A1558-2216-48B4-8E24-5E9C7118EECB}" type="slidenum">
              <a:rPr lang="ru-RU" smtClean="0"/>
              <a:t>‹#›</a:t>
            </a:fld>
            <a:endParaRPr lang="ru-RU"/>
          </a:p>
        </p:txBody>
      </p:sp>
    </p:spTree>
    <p:extLst>
      <p:ext uri="{BB962C8B-B14F-4D97-AF65-F5344CB8AC3E}">
        <p14:creationId xmlns:p14="http://schemas.microsoft.com/office/powerpoint/2010/main" val="3357632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B18A504E-E1E6-4447-9BD3-B94B12D70B55}" type="datetimeFigureOut">
              <a:rPr lang="ru-RU" smtClean="0"/>
              <a:t>14.04.2025</a:t>
            </a:fld>
            <a:endParaRPr lang="ru-RU"/>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C85A1558-2216-48B4-8E24-5E9C7118EECB}" type="slidenum">
              <a:rPr lang="ru-RU" smtClean="0"/>
              <a:t>‹#›</a:t>
            </a:fld>
            <a:endParaRPr lang="ru-RU"/>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74981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B18A504E-E1E6-4447-9BD3-B94B12D70B55}" type="datetimeFigureOut">
              <a:rPr lang="ru-RU" smtClean="0"/>
              <a:t>14.04.2025</a:t>
            </a:fld>
            <a:endParaRPr lang="ru-RU"/>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C85A1558-2216-48B4-8E24-5E9C7118EECB}" type="slidenum">
              <a:rPr lang="ru-RU" smtClean="0"/>
              <a:t>‹#›</a:t>
            </a:fld>
            <a:endParaRPr lang="ru-RU"/>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24501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B18A504E-E1E6-4447-9BD3-B94B12D70B55}" type="datetimeFigureOut">
              <a:rPr lang="ru-RU" smtClean="0"/>
              <a:t>14.04.2025</a:t>
            </a:fld>
            <a:endParaRPr lang="ru-RU"/>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ru-RU"/>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C85A1558-2216-48B4-8E24-5E9C7118EECB}" type="slidenum">
              <a:rPr lang="ru-RU" smtClean="0"/>
              <a:t>‹#›</a:t>
            </a:fld>
            <a:endParaRPr lang="ru-RU"/>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76754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idx="1"/>
          </p:nvPr>
        </p:nvSpPr>
        <p:spPr>
          <a:xfrm>
            <a:off x="1371600" y="1881554"/>
            <a:ext cx="9601200" cy="3985846"/>
          </a:xfrm>
        </p:spPr>
        <p:txBody>
          <a:bodyPr>
            <a:normAutofit/>
          </a:bodyPr>
          <a:lstStyle/>
          <a:p>
            <a:pPr marL="0" indent="0" algn="ctr">
              <a:buNone/>
            </a:pPr>
            <a:r>
              <a:rPr lang="ru-RU" sz="6000" b="1" i="1" dirty="0">
                <a:effectLst>
                  <a:outerShdw blurRad="38100" dist="38100" dir="2700000" algn="tl">
                    <a:srgbClr val="000000">
                      <a:alpha val="43137"/>
                    </a:srgbClr>
                  </a:outerShdw>
                </a:effectLst>
                <a:latin typeface="Bahnschrift SemiBold Condensed" panose="020B0502040204020203" pitchFamily="34" charset="0"/>
              </a:rPr>
              <a:t>Славянские спортсмены – участники Великой Отечественной войны</a:t>
            </a:r>
          </a:p>
        </p:txBody>
      </p:sp>
    </p:spTree>
    <p:extLst>
      <p:ext uri="{BB962C8B-B14F-4D97-AF65-F5344CB8AC3E}">
        <p14:creationId xmlns:p14="http://schemas.microsoft.com/office/powerpoint/2010/main" val="20285864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553916"/>
            <a:ext cx="9601200" cy="1354016"/>
          </a:xfrm>
        </p:spPr>
        <p:txBody>
          <a:bodyPr>
            <a:normAutofit/>
          </a:bodyPr>
          <a:lstStyle/>
          <a:p>
            <a:pPr algn="ctr"/>
            <a:r>
              <a:rPr lang="ru-RU" sz="4600" dirty="0" smtClean="0"/>
              <a:t>Справочно-информационный фонд </a:t>
            </a:r>
            <a:endParaRPr lang="ru-RU" sz="4600" dirty="0"/>
          </a:p>
        </p:txBody>
      </p:sp>
      <p:sp>
        <p:nvSpPr>
          <p:cNvPr id="3" name="Объект 2"/>
          <p:cNvSpPr>
            <a:spLocks noGrp="1"/>
          </p:cNvSpPr>
          <p:nvPr>
            <p:ph idx="1"/>
          </p:nvPr>
        </p:nvSpPr>
        <p:spPr/>
        <p:txBody>
          <a:bodyPr>
            <a:normAutofit/>
          </a:bodyPr>
          <a:lstStyle/>
          <a:p>
            <a:pPr algn="just"/>
            <a:r>
              <a:rPr lang="ru-RU" sz="3200" dirty="0" smtClean="0"/>
              <a:t>Спортивная летопись Славянского района / Банников </a:t>
            </a:r>
            <a:r>
              <a:rPr lang="ru-RU" sz="3200" dirty="0" smtClean="0"/>
              <a:t>А.М. </a:t>
            </a:r>
            <a:r>
              <a:rPr lang="ru-RU" sz="3200" dirty="0" smtClean="0"/>
              <a:t>– Краснодар: Традиция, 2021. – 480 с., ил. </a:t>
            </a:r>
            <a:endParaRPr lang="ru-RU" sz="3200" dirty="0"/>
          </a:p>
        </p:txBody>
      </p:sp>
    </p:spTree>
    <p:extLst>
      <p:ext uri="{BB962C8B-B14F-4D97-AF65-F5344CB8AC3E}">
        <p14:creationId xmlns:p14="http://schemas.microsoft.com/office/powerpoint/2010/main" val="409026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1090247" y="386863"/>
            <a:ext cx="10243038" cy="5480538"/>
          </a:xfrm>
        </p:spPr>
        <p:txBody>
          <a:bodyPr>
            <a:noAutofit/>
          </a:bodyPr>
          <a:lstStyle/>
          <a:p>
            <a:pPr marL="0" indent="0" algn="just">
              <a:buNone/>
            </a:pPr>
            <a:r>
              <a:rPr lang="ru-RU" sz="3200" dirty="0" smtClean="0"/>
              <a:t>На фронтах Великой Отечественной войны 1941-1945 гг. в ожесточенных кровопролитных боях за свободу и независимость нашей Родины сражались миллионы солдат и офицеров Советского Союза. Среди них были и спортсмены Славянского района, которые героически действовали в сложных боевых ситуациях, проявляя неукротимую волю к победе, стойкость, мужество и выдержку. Все они удостоены высоких правительственных наград. Высшая награда Герой Советского Союза была вручена 12777 особо отличившимся бойцам и командирам за боевые подвиги. Среди них известные спортсмены Славянского района довоенных лет.  </a:t>
            </a:r>
            <a:endParaRPr lang="ru-RU" sz="3200" dirty="0"/>
          </a:p>
        </p:txBody>
      </p:sp>
    </p:spTree>
    <p:extLst>
      <p:ext uri="{BB962C8B-B14F-4D97-AF65-F5344CB8AC3E}">
        <p14:creationId xmlns:p14="http://schemas.microsoft.com/office/powerpoint/2010/main" val="1745912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325315"/>
            <a:ext cx="9601200" cy="1222131"/>
          </a:xfrm>
        </p:spPr>
        <p:txBody>
          <a:bodyPr>
            <a:normAutofit/>
          </a:bodyPr>
          <a:lstStyle/>
          <a:p>
            <a:pPr algn="ctr"/>
            <a:r>
              <a:rPr lang="ru-RU" sz="4000" dirty="0" smtClean="0"/>
              <a:t>Бурлака Николай Петрович (1925-2019)</a:t>
            </a:r>
            <a:endParaRPr lang="ru-RU" sz="4000" dirty="0"/>
          </a:p>
        </p:txBody>
      </p:sp>
      <p:sp>
        <p:nvSpPr>
          <p:cNvPr id="3" name="Объект 2"/>
          <p:cNvSpPr>
            <a:spLocks noGrp="1"/>
          </p:cNvSpPr>
          <p:nvPr>
            <p:ph sz="half" idx="1"/>
          </p:nvPr>
        </p:nvSpPr>
        <p:spPr>
          <a:xfrm>
            <a:off x="1239717" y="1547446"/>
            <a:ext cx="6207368" cy="4563207"/>
          </a:xfrm>
        </p:spPr>
        <p:txBody>
          <a:bodyPr>
            <a:noAutofit/>
          </a:bodyPr>
          <a:lstStyle/>
          <a:p>
            <a:pPr algn="just"/>
            <a:r>
              <a:rPr lang="ru-RU" sz="2200" dirty="0" smtClean="0"/>
              <a:t>Участник Великой Отечественной войны 1941-1945 годов </a:t>
            </a:r>
          </a:p>
          <a:p>
            <a:pPr algn="just"/>
            <a:r>
              <a:rPr lang="ru-RU" sz="2200" dirty="0" smtClean="0"/>
              <a:t>Председатель комитета по физической культуре и спорту при Славянском исполкоме </a:t>
            </a:r>
          </a:p>
          <a:p>
            <a:pPr algn="just"/>
            <a:r>
              <a:rPr lang="ru-RU" sz="2200" dirty="0" smtClean="0"/>
              <a:t>Директор стадиона им. Максима Горького </a:t>
            </a:r>
          </a:p>
          <a:p>
            <a:pPr algn="just"/>
            <a:r>
              <a:rPr lang="ru-RU" sz="2200" dirty="0" smtClean="0"/>
              <a:t>Почетный гражданин г. Славянска-на-Кубани </a:t>
            </a:r>
          </a:p>
          <a:p>
            <a:pPr algn="just"/>
            <a:r>
              <a:rPr lang="ru-RU" sz="2200" dirty="0" smtClean="0"/>
              <a:t>Кавалер ордена Отечественной войны </a:t>
            </a:r>
            <a:r>
              <a:rPr lang="en-US" sz="2200" dirty="0" smtClean="0"/>
              <a:t>II </a:t>
            </a:r>
            <a:r>
              <a:rPr lang="ru-RU" sz="2200" dirty="0" smtClean="0"/>
              <a:t>степени </a:t>
            </a:r>
          </a:p>
          <a:p>
            <a:pPr algn="just"/>
            <a:r>
              <a:rPr lang="ru-RU" sz="2200" dirty="0" smtClean="0"/>
              <a:t>Награжден медалями «За взятие Вены», «За взятие Берлина», «За победу над Германией в Великой Отечественной войне 1941-1945 гг.», «За победу над Японией», «Ветеран спорта», «За трудовую доблесть» </a:t>
            </a:r>
            <a:endParaRPr lang="ru-RU" sz="2200" dirty="0"/>
          </a:p>
        </p:txBody>
      </p:sp>
      <p:pic>
        <p:nvPicPr>
          <p:cNvPr id="5" name="Объект 4"/>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8059354" y="1547445"/>
            <a:ext cx="3045330" cy="4712677"/>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338849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386862"/>
            <a:ext cx="9601200" cy="1239715"/>
          </a:xfrm>
        </p:spPr>
        <p:txBody>
          <a:bodyPr>
            <a:normAutofit/>
          </a:bodyPr>
          <a:lstStyle/>
          <a:p>
            <a:pPr algn="ctr"/>
            <a:r>
              <a:rPr lang="ru-RU" sz="4000" dirty="0" smtClean="0"/>
              <a:t>Мизанов Андрей Ефимович (1926-2013)</a:t>
            </a:r>
            <a:endParaRPr lang="ru-RU" sz="4000" dirty="0"/>
          </a:p>
        </p:txBody>
      </p:sp>
      <p:sp>
        <p:nvSpPr>
          <p:cNvPr id="3" name="Объект 2"/>
          <p:cNvSpPr>
            <a:spLocks noGrp="1"/>
          </p:cNvSpPr>
          <p:nvPr>
            <p:ph sz="half" idx="1"/>
          </p:nvPr>
        </p:nvSpPr>
        <p:spPr>
          <a:xfrm>
            <a:off x="1266092" y="1846385"/>
            <a:ext cx="6216162" cy="4021015"/>
          </a:xfrm>
        </p:spPr>
        <p:txBody>
          <a:bodyPr>
            <a:noAutofit/>
          </a:bodyPr>
          <a:lstStyle/>
          <a:p>
            <a:pPr algn="just"/>
            <a:r>
              <a:rPr lang="ru-RU" sz="2200" dirty="0" smtClean="0"/>
              <a:t>Гвардии майор 65-го зенитного артиллерийского полка Войск противовоздушной обороны СССР </a:t>
            </a:r>
          </a:p>
          <a:p>
            <a:pPr algn="just"/>
            <a:r>
              <a:rPr lang="ru-RU" sz="2200" dirty="0" smtClean="0"/>
              <a:t>Участник Великой Отечественной войны 1941-1945 гг. </a:t>
            </a:r>
          </a:p>
          <a:p>
            <a:pPr algn="just"/>
            <a:r>
              <a:rPr lang="ru-RU" sz="2200" dirty="0" smtClean="0"/>
              <a:t>Чемпион Краснодарского края по тяжелой атлетике 1951-1955 гг.</a:t>
            </a:r>
          </a:p>
          <a:p>
            <a:pPr algn="just"/>
            <a:r>
              <a:rPr lang="ru-RU" sz="2200" dirty="0" smtClean="0"/>
              <a:t>Награжден медалями «За взятие Берлина», «За доблестный труд», «70 лет Вооруженных сил СССР»</a:t>
            </a:r>
          </a:p>
          <a:p>
            <a:pPr algn="just"/>
            <a:r>
              <a:rPr lang="ru-RU" sz="2200" dirty="0" smtClean="0"/>
              <a:t>Почетный гражданин города Славянска-на-Кубани </a:t>
            </a:r>
            <a:endParaRPr lang="ru-RU" sz="2200" dirty="0"/>
          </a:p>
        </p:txBody>
      </p:sp>
      <p:pic>
        <p:nvPicPr>
          <p:cNvPr id="5" name="Объект 4"/>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8132885" y="1626577"/>
            <a:ext cx="2839915" cy="4396154"/>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822011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334108"/>
            <a:ext cx="9601200" cy="1837592"/>
          </a:xfrm>
        </p:spPr>
        <p:txBody>
          <a:bodyPr>
            <a:normAutofit/>
          </a:bodyPr>
          <a:lstStyle/>
          <a:p>
            <a:pPr algn="ctr"/>
            <a:r>
              <a:rPr lang="ru-RU" sz="4000" dirty="0" smtClean="0"/>
              <a:t>Проценко Аркадий Иванович (1922-1993) </a:t>
            </a:r>
            <a:endParaRPr lang="ru-RU" sz="4000" dirty="0"/>
          </a:p>
        </p:txBody>
      </p:sp>
      <p:sp>
        <p:nvSpPr>
          <p:cNvPr id="3" name="Объект 2"/>
          <p:cNvSpPr>
            <a:spLocks noGrp="1"/>
          </p:cNvSpPr>
          <p:nvPr>
            <p:ph sz="half" idx="1"/>
          </p:nvPr>
        </p:nvSpPr>
        <p:spPr>
          <a:xfrm>
            <a:off x="1301262" y="1362808"/>
            <a:ext cx="6348046" cy="4598377"/>
          </a:xfrm>
        </p:spPr>
        <p:txBody>
          <a:bodyPr>
            <a:noAutofit/>
          </a:bodyPr>
          <a:lstStyle/>
          <a:p>
            <a:pPr algn="just"/>
            <a:r>
              <a:rPr lang="ru-RU" sz="2400" dirty="0" smtClean="0"/>
              <a:t>Чемпион Казахской ССР в метании копья </a:t>
            </a:r>
          </a:p>
          <a:p>
            <a:pPr algn="just"/>
            <a:r>
              <a:rPr lang="ru-RU" sz="2400" dirty="0" smtClean="0"/>
              <a:t>Чемпион Краснодарского края по настольному теннису </a:t>
            </a:r>
          </a:p>
          <a:p>
            <a:pPr algn="just"/>
            <a:r>
              <a:rPr lang="ru-RU" sz="2400" dirty="0" smtClean="0"/>
              <a:t>Отличник физической культуры и спорта СССР </a:t>
            </a:r>
          </a:p>
          <a:p>
            <a:pPr algn="just"/>
            <a:r>
              <a:rPr lang="ru-RU" sz="2400" dirty="0" smtClean="0"/>
              <a:t>Ударник социалистического труда </a:t>
            </a:r>
          </a:p>
          <a:p>
            <a:pPr algn="just"/>
            <a:r>
              <a:rPr lang="ru-RU" sz="2400" dirty="0" smtClean="0"/>
              <a:t>Преподаватель физического воспитания Славянского профессионального технического училища № 45 </a:t>
            </a:r>
          </a:p>
          <a:p>
            <a:pPr algn="just"/>
            <a:r>
              <a:rPr lang="ru-RU" sz="2400" dirty="0" smtClean="0"/>
              <a:t>Заслуженный учитель Российской Федерации </a:t>
            </a:r>
            <a:endParaRPr lang="ru-RU" sz="2400" dirty="0"/>
          </a:p>
        </p:txBody>
      </p:sp>
      <p:pic>
        <p:nvPicPr>
          <p:cNvPr id="5" name="Объект 4"/>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8409344" y="1573823"/>
            <a:ext cx="2633794" cy="4293577"/>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935683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263769"/>
            <a:ext cx="9601200" cy="1907931"/>
          </a:xfrm>
        </p:spPr>
        <p:txBody>
          <a:bodyPr>
            <a:normAutofit/>
          </a:bodyPr>
          <a:lstStyle/>
          <a:p>
            <a:pPr algn="ctr"/>
            <a:r>
              <a:rPr lang="ru-RU" sz="4000" dirty="0" smtClean="0"/>
              <a:t>Храпко Дмитрий Федорович (1918-1982)</a:t>
            </a:r>
            <a:endParaRPr lang="ru-RU" sz="4000" dirty="0"/>
          </a:p>
        </p:txBody>
      </p:sp>
      <p:sp>
        <p:nvSpPr>
          <p:cNvPr id="3" name="Объект 2"/>
          <p:cNvSpPr>
            <a:spLocks noGrp="1"/>
          </p:cNvSpPr>
          <p:nvPr>
            <p:ph sz="half" idx="1"/>
          </p:nvPr>
        </p:nvSpPr>
        <p:spPr>
          <a:xfrm>
            <a:off x="1371599" y="1951892"/>
            <a:ext cx="6427178" cy="3915508"/>
          </a:xfrm>
        </p:spPr>
        <p:txBody>
          <a:bodyPr>
            <a:normAutofit/>
          </a:bodyPr>
          <a:lstStyle/>
          <a:p>
            <a:pPr algn="just"/>
            <a:r>
              <a:rPr lang="ru-RU" sz="2400" dirty="0" smtClean="0"/>
              <a:t>Участник Великой Отечественной войны 1941-1945 гг. </a:t>
            </a:r>
          </a:p>
          <a:p>
            <a:pPr algn="just"/>
            <a:r>
              <a:rPr lang="ru-RU" sz="2400" dirty="0" smtClean="0"/>
              <a:t>Преподаватель физического воспитания Славянского сельскохозяйственного техникума </a:t>
            </a:r>
          </a:p>
          <a:p>
            <a:pPr algn="just"/>
            <a:r>
              <a:rPr lang="ru-RU" sz="2400" dirty="0" smtClean="0"/>
              <a:t>Награжден медалями «За оборону Кавказа», «За боевые заслуги», «За победу над Германией в Великой Отечественной войне 1941-1945 гг.» </a:t>
            </a:r>
            <a:endParaRPr lang="ru-RU" sz="2400" dirty="0"/>
          </a:p>
        </p:txBody>
      </p:sp>
      <p:pic>
        <p:nvPicPr>
          <p:cNvPr id="5" name="Объект 4"/>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8252972" y="1828800"/>
            <a:ext cx="2719827" cy="403860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2925177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465992"/>
            <a:ext cx="9601200" cy="1705708"/>
          </a:xfrm>
        </p:spPr>
        <p:txBody>
          <a:bodyPr>
            <a:normAutofit/>
          </a:bodyPr>
          <a:lstStyle/>
          <a:p>
            <a:pPr algn="ctr"/>
            <a:r>
              <a:rPr lang="ru-RU" sz="3800" dirty="0" smtClean="0"/>
              <a:t>Шаур Владимир Владимирович (1925-1980)</a:t>
            </a:r>
            <a:endParaRPr lang="ru-RU" sz="3800" dirty="0"/>
          </a:p>
        </p:txBody>
      </p:sp>
      <p:sp>
        <p:nvSpPr>
          <p:cNvPr id="3" name="Объект 2"/>
          <p:cNvSpPr>
            <a:spLocks noGrp="1"/>
          </p:cNvSpPr>
          <p:nvPr>
            <p:ph sz="half" idx="1"/>
          </p:nvPr>
        </p:nvSpPr>
        <p:spPr>
          <a:xfrm>
            <a:off x="1371600" y="1837593"/>
            <a:ext cx="6013938" cy="4029807"/>
          </a:xfrm>
        </p:spPr>
        <p:txBody>
          <a:bodyPr>
            <a:normAutofit/>
          </a:bodyPr>
          <a:lstStyle/>
          <a:p>
            <a:pPr algn="just"/>
            <a:r>
              <a:rPr lang="ru-RU" sz="2200" dirty="0" smtClean="0"/>
              <a:t>Участник Великой Отечественной войны 1941-1945 гг. </a:t>
            </a:r>
          </a:p>
          <a:p>
            <a:pPr algn="just"/>
            <a:r>
              <a:rPr lang="ru-RU" sz="2200" dirty="0" smtClean="0"/>
              <a:t>Награжден медалями «За победу над Германией в Великой Отечественной войне 1941-1945 гг.» и «25 лет победы в Великой Отечественной войне» </a:t>
            </a:r>
          </a:p>
          <a:p>
            <a:pPr algn="just"/>
            <a:r>
              <a:rPr lang="ru-RU" sz="2200" dirty="0" smtClean="0"/>
              <a:t>Преподаватель физического воспитания Славянского сельскохозяйственного техникума </a:t>
            </a:r>
          </a:p>
          <a:p>
            <a:pPr algn="just"/>
            <a:r>
              <a:rPr lang="ru-RU" sz="2200" dirty="0" smtClean="0"/>
              <a:t>Почетный член Краснодарского краевого совета ДСО «Урожай» </a:t>
            </a:r>
            <a:endParaRPr lang="ru-RU" sz="2200" dirty="0"/>
          </a:p>
        </p:txBody>
      </p:sp>
      <p:pic>
        <p:nvPicPr>
          <p:cNvPr id="5" name="Объект 4"/>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8326315" y="1837592"/>
            <a:ext cx="2646485" cy="4029808"/>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23943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360485"/>
            <a:ext cx="10163908" cy="1811215"/>
          </a:xfrm>
        </p:spPr>
        <p:txBody>
          <a:bodyPr>
            <a:normAutofit/>
          </a:bodyPr>
          <a:lstStyle/>
          <a:p>
            <a:pPr algn="ctr"/>
            <a:r>
              <a:rPr lang="ru-RU" sz="3800" dirty="0" smtClean="0"/>
              <a:t>Шевченко Станислав Терентьевич (1923-2012)</a:t>
            </a:r>
            <a:endParaRPr lang="ru-RU" sz="3800" dirty="0"/>
          </a:p>
        </p:txBody>
      </p:sp>
      <p:sp>
        <p:nvSpPr>
          <p:cNvPr id="3" name="Объект 2"/>
          <p:cNvSpPr>
            <a:spLocks noGrp="1"/>
          </p:cNvSpPr>
          <p:nvPr>
            <p:ph sz="half" idx="1"/>
          </p:nvPr>
        </p:nvSpPr>
        <p:spPr>
          <a:xfrm>
            <a:off x="1371599" y="1591409"/>
            <a:ext cx="6444763" cy="4545622"/>
          </a:xfrm>
        </p:spPr>
        <p:txBody>
          <a:bodyPr/>
          <a:lstStyle/>
          <a:p>
            <a:pPr algn="just"/>
            <a:r>
              <a:rPr lang="ru-RU" dirty="0" smtClean="0"/>
              <a:t>Участник Великой Отечественной войны 1941-1945 гг. </a:t>
            </a:r>
          </a:p>
          <a:p>
            <a:pPr algn="just"/>
            <a:r>
              <a:rPr lang="ru-RU" dirty="0" smtClean="0"/>
              <a:t>Кавалер ордена Отечественной войны </a:t>
            </a:r>
            <a:r>
              <a:rPr lang="en-US" dirty="0" smtClean="0"/>
              <a:t>II</a:t>
            </a:r>
            <a:r>
              <a:rPr lang="ru-RU" dirty="0" smtClean="0"/>
              <a:t> степени </a:t>
            </a:r>
          </a:p>
          <a:p>
            <a:pPr algn="just"/>
            <a:r>
              <a:rPr lang="ru-RU" dirty="0" smtClean="0"/>
              <a:t>Чемпион </a:t>
            </a:r>
            <a:r>
              <a:rPr lang="en-US" dirty="0" smtClean="0"/>
              <a:t>I</a:t>
            </a:r>
            <a:r>
              <a:rPr lang="ru-RU" dirty="0" smtClean="0"/>
              <a:t> Спартакиады Кубани по волейболу 1950 г.</a:t>
            </a:r>
          </a:p>
          <a:p>
            <a:pPr algn="just"/>
            <a:r>
              <a:rPr lang="ru-RU" dirty="0" smtClean="0"/>
              <a:t>Почетный гражданин города Славянска-на-Кубани </a:t>
            </a:r>
          </a:p>
          <a:p>
            <a:pPr algn="just"/>
            <a:r>
              <a:rPr lang="ru-RU" dirty="0" smtClean="0"/>
              <a:t>Многократный чемпион Краснодарского края по волейболу (1951-1956)</a:t>
            </a:r>
          </a:p>
          <a:p>
            <a:pPr algn="just"/>
            <a:r>
              <a:rPr lang="ru-RU" dirty="0" smtClean="0"/>
              <a:t>Отличник народного просвещения РСФСР </a:t>
            </a:r>
          </a:p>
          <a:p>
            <a:pPr algn="just"/>
            <a:r>
              <a:rPr lang="ru-RU" dirty="0" smtClean="0"/>
              <a:t>Основатель первой ДЮСШ в Славянском районе</a:t>
            </a:r>
          </a:p>
          <a:p>
            <a:pPr algn="just"/>
            <a:r>
              <a:rPr lang="ru-RU" dirty="0" smtClean="0"/>
              <a:t>Заслуженный работник физической культуры и спорта Кубани  </a:t>
            </a:r>
          </a:p>
          <a:p>
            <a:endParaRPr lang="ru-RU" dirty="0"/>
          </a:p>
        </p:txBody>
      </p:sp>
      <p:pic>
        <p:nvPicPr>
          <p:cNvPr id="5" name="Объект 4"/>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8203223" y="1591408"/>
            <a:ext cx="3059722" cy="4545623"/>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41134150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254978"/>
            <a:ext cx="9601200" cy="1143000"/>
          </a:xfrm>
        </p:spPr>
        <p:txBody>
          <a:bodyPr>
            <a:normAutofit/>
          </a:bodyPr>
          <a:lstStyle/>
          <a:p>
            <a:pPr algn="ctr"/>
            <a:r>
              <a:rPr lang="ru-RU" sz="3600" dirty="0" smtClean="0"/>
              <a:t>Кавалеры боевых орденов и медалей СССР </a:t>
            </a:r>
            <a:endParaRPr lang="ru-RU" sz="3600" dirty="0"/>
          </a:p>
        </p:txBody>
      </p:sp>
      <p:sp>
        <p:nvSpPr>
          <p:cNvPr id="3" name="Объект 2"/>
          <p:cNvSpPr>
            <a:spLocks noGrp="1"/>
          </p:cNvSpPr>
          <p:nvPr>
            <p:ph idx="1"/>
          </p:nvPr>
        </p:nvSpPr>
        <p:spPr>
          <a:xfrm>
            <a:off x="1125415" y="1222131"/>
            <a:ext cx="10287000" cy="5257799"/>
          </a:xfrm>
        </p:spPr>
        <p:txBody>
          <a:bodyPr>
            <a:noAutofit/>
          </a:bodyPr>
          <a:lstStyle/>
          <a:p>
            <a:pPr algn="just"/>
            <a:r>
              <a:rPr lang="ru-RU" sz="2400" b="1" i="1" u="sng" dirty="0" smtClean="0">
                <a:effectLst>
                  <a:outerShdw blurRad="38100" dist="38100" dir="2700000" algn="tl">
                    <a:srgbClr val="000000">
                      <a:alpha val="43137"/>
                    </a:srgbClr>
                  </a:outerShdw>
                </a:effectLst>
              </a:rPr>
              <a:t>Баскетбол: </a:t>
            </a:r>
            <a:r>
              <a:rPr lang="ru-RU" sz="2400" dirty="0" smtClean="0"/>
              <a:t>Монахов Владимир Григорьевич, Шаур Владимир Владимирович</a:t>
            </a:r>
          </a:p>
          <a:p>
            <a:pPr algn="just"/>
            <a:r>
              <a:rPr lang="ru-RU" sz="2400" b="1" i="1" u="sng" dirty="0" smtClean="0">
                <a:effectLst>
                  <a:outerShdw blurRad="38100" dist="38100" dir="2700000" algn="tl">
                    <a:srgbClr val="000000">
                      <a:alpha val="43137"/>
                    </a:srgbClr>
                  </a:outerShdw>
                </a:effectLst>
              </a:rPr>
              <a:t>Волейбол: </a:t>
            </a:r>
            <a:r>
              <a:rPr lang="ru-RU" sz="2400" dirty="0" smtClean="0"/>
              <a:t>Храпко Дмитрий Федорович, Черногоров Петр Васильевич, Шевченко Станислав Терентьевич</a:t>
            </a:r>
          </a:p>
          <a:p>
            <a:pPr algn="just"/>
            <a:r>
              <a:rPr lang="ru-RU" sz="2400" b="1" i="1" u="sng" dirty="0" smtClean="0">
                <a:effectLst>
                  <a:outerShdw blurRad="38100" dist="38100" dir="2700000" algn="tl">
                    <a:srgbClr val="000000">
                      <a:alpha val="43137"/>
                    </a:srgbClr>
                  </a:outerShdw>
                </a:effectLst>
              </a:rPr>
              <a:t>Тяжелая атлетика: </a:t>
            </a:r>
            <a:r>
              <a:rPr lang="ru-RU" sz="2400" dirty="0" smtClean="0"/>
              <a:t>Качура Валентин Афанасьевич, Кулибко Алексей Константинович, Мизанов Андрей Ефимович</a:t>
            </a:r>
          </a:p>
          <a:p>
            <a:pPr algn="just"/>
            <a:r>
              <a:rPr lang="ru-RU" sz="2400" b="1" i="1" u="sng" dirty="0" smtClean="0">
                <a:effectLst>
                  <a:outerShdw blurRad="38100" dist="38100" dir="2700000" algn="tl">
                    <a:srgbClr val="000000">
                      <a:alpha val="43137"/>
                    </a:srgbClr>
                  </a:outerShdw>
                </a:effectLst>
              </a:rPr>
              <a:t>Учитель физкультуры средней школы № 17: </a:t>
            </a:r>
            <a:r>
              <a:rPr lang="ru-RU" sz="2400" dirty="0" smtClean="0"/>
              <a:t>Кулешов Петр Кириллович </a:t>
            </a:r>
          </a:p>
          <a:p>
            <a:pPr algn="just"/>
            <a:r>
              <a:rPr lang="ru-RU" sz="2400" b="1" i="1" u="sng" dirty="0" smtClean="0">
                <a:effectLst>
                  <a:outerShdw blurRad="38100" dist="38100" dir="2700000" algn="tl">
                    <a:srgbClr val="000000">
                      <a:alpha val="43137"/>
                    </a:srgbClr>
                  </a:outerShdw>
                </a:effectLst>
              </a:rPr>
              <a:t>Футбол: </a:t>
            </a:r>
            <a:r>
              <a:rPr lang="ru-RU" sz="2400" dirty="0" smtClean="0"/>
              <a:t>Александров Владимир, Бакров Владимир, Басихин Николай Васильевич, Бурлака Николай Петрович, Велиханин Владимир Прокопьевич, Волочаев Иван Владимирович, Жуков Вадим Алексеевич, Зикран Евгений Андреевич, Лебедев Михаил, Лебедев Семен, Маклаков Федор Денисович, Осипов Григорий, Петров Анатолий Сергеевич, Погода Владимир, Тирещенко Дмитрий, Титаренко Александр, Черкасов Сергей </a:t>
            </a:r>
            <a:endParaRPr lang="ru-RU" sz="2400" b="1" i="1" u="sng"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19255524"/>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TM10001105[[fn=Уголки]]</Template>
  <TotalTime>559</TotalTime>
  <Words>555</Words>
  <Application>Microsoft Office PowerPoint</Application>
  <PresentationFormat>Широкоэкранный</PresentationFormat>
  <Paragraphs>48</Paragraphs>
  <Slides>10</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10</vt:i4>
      </vt:variant>
    </vt:vector>
  </HeadingPairs>
  <TitlesOfParts>
    <vt:vector size="13" baseType="lpstr">
      <vt:lpstr>Bahnschrift SemiBold Condensed</vt:lpstr>
      <vt:lpstr>Franklin Gothic Book</vt:lpstr>
      <vt:lpstr>Crop</vt:lpstr>
      <vt:lpstr>Презентация PowerPoint</vt:lpstr>
      <vt:lpstr>Презентация PowerPoint</vt:lpstr>
      <vt:lpstr>Бурлака Николай Петрович (1925-2019)</vt:lpstr>
      <vt:lpstr>Мизанов Андрей Ефимович (1926-2013)</vt:lpstr>
      <vt:lpstr>Проценко Аркадий Иванович (1922-1993) </vt:lpstr>
      <vt:lpstr>Храпко Дмитрий Федорович (1918-1982)</vt:lpstr>
      <vt:lpstr>Шаур Владимир Владимирович (1925-1980)</vt:lpstr>
      <vt:lpstr>Шевченко Станислав Терентьевич (1923-2012)</vt:lpstr>
      <vt:lpstr>Кавалеры боевых орденов и медалей СССР </vt:lpstr>
      <vt:lpstr>Справочно-информационный фонд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Гетман</dc:creator>
  <cp:lastModifiedBy>Гетман</cp:lastModifiedBy>
  <cp:revision>39</cp:revision>
  <dcterms:created xsi:type="dcterms:W3CDTF">2024-12-19T07:55:47Z</dcterms:created>
  <dcterms:modified xsi:type="dcterms:W3CDTF">2025-04-14T05:35:43Z</dcterms:modified>
</cp:coreProperties>
</file>