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</p:sldMasterIdLst>
  <p:sldIdLst>
    <p:sldId id="256" r:id="rId2"/>
    <p:sldId id="280" r:id="rId3"/>
    <p:sldId id="272" r:id="rId4"/>
    <p:sldId id="259" r:id="rId5"/>
    <p:sldId id="258" r:id="rId6"/>
    <p:sldId id="257" r:id="rId7"/>
    <p:sldId id="261" r:id="rId8"/>
    <p:sldId id="262" r:id="rId9"/>
    <p:sldId id="263" r:id="rId10"/>
    <p:sldId id="268" r:id="rId11"/>
    <p:sldId id="269" r:id="rId12"/>
    <p:sldId id="270" r:id="rId13"/>
    <p:sldId id="279" r:id="rId14"/>
    <p:sldId id="266" r:id="rId15"/>
    <p:sldId id="267" r:id="rId16"/>
    <p:sldId id="277" r:id="rId17"/>
    <p:sldId id="271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960" y="-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4CF2E0-CCC4-4E1E-9902-C3C36AB3FDA4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sz="1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4CF2E0-CCC4-4E1E-9902-C3C36AB3FDA4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4CF2E0-CCC4-4E1E-9902-C3C36AB3FDA4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4CF2E0-CCC4-4E1E-9902-C3C36AB3FDA4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4CF2E0-CCC4-4E1E-9902-C3C36AB3FDA4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4CF2E0-CCC4-4E1E-9902-C3C36AB3FDA4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4CF2E0-CCC4-4E1E-9902-C3C36AB3FDA4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4CF2E0-CCC4-4E1E-9902-C3C36AB3FDA4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4CF2E0-CCC4-4E1E-9902-C3C36AB3FDA4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4CF2E0-CCC4-4E1E-9902-C3C36AB3FDA4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64CF2E0-CCC4-4E1E-9902-C3C36AB3FDA4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kumimoji="0" lang="en-US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2FDE4-A7DD-41A7-A0A6-9B649FB4333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algn="r" eaLnBrk="1" latinLnBrk="0" hangingPunct="1"/>
            <a:fld id="{564CF2E0-CCC4-4E1E-9902-C3C36AB3FDA4}" type="datetimeFigureOut">
              <a:rPr lang="en-US" smtClean="0"/>
              <a:pPr algn="r" eaLnBrk="1" latinLnBrk="0" hangingPunct="1"/>
              <a:t>5/6/2020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algn="ctr" eaLnBrk="1" latinLnBrk="0" hangingPunct="1"/>
            <a:fld id="{6F42FDE4-A7DD-41A7-A0A6-9B649FB43336}" type="slidenum">
              <a:rPr kumimoji="0" lang="en-US" smtClean="0"/>
              <a:pPr algn="ctr" eaLnBrk="1" latinLnBrk="0" hangingPunct="1"/>
              <a:t>‹#›</a:t>
            </a:fld>
            <a:endParaRPr kumimoji="0" lang="en-US" sz="1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Этих дней не смолкнет слава…</a:t>
            </a:r>
            <a:endParaRPr lang="uk-UA" b="1" dirty="0">
              <a:ln w="31550" cmpd="sng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1" y="1412776"/>
            <a:ext cx="6624736" cy="4384047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16632"/>
            <a:ext cx="4504483" cy="637113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16631"/>
            <a:ext cx="4516289" cy="638783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0384" cy="202034"/>
          </a:xfrm>
        </p:spPr>
        <p:txBody>
          <a:bodyPr/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88640"/>
            <a:ext cx="4264256" cy="6031357"/>
          </a:xfrm>
        </p:spPr>
      </p:pic>
    </p:spTree>
    <p:extLst>
      <p:ext uri="{BB962C8B-B14F-4D97-AF65-F5344CB8AC3E}">
        <p14:creationId xmlns:p14="http://schemas.microsoft.com/office/powerpoint/2010/main" val="163384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годы войны Кубань снабжала провизией весь Советский Союз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800" dirty="0" smtClean="0">
                <a:latin typeface="+mj-lt"/>
              </a:rPr>
              <a:t>.</a:t>
            </a:r>
            <a:endParaRPr lang="ru-RU" sz="800" dirty="0"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28800"/>
            <a:ext cx="6096000" cy="435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75908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16632"/>
            <a:ext cx="4521072" cy="639459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16632"/>
            <a:ext cx="4480141" cy="63367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 рук фашистов в станице Славянской погибло порядка одной тысячи мирных граждан и расстреляно 435 советских военнопленных.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556792"/>
            <a:ext cx="6572448" cy="4378893"/>
          </a:xfrm>
        </p:spPr>
      </p:pic>
    </p:spTree>
    <p:extLst>
      <p:ext uri="{BB962C8B-B14F-4D97-AF65-F5344CB8AC3E}">
        <p14:creationId xmlns:p14="http://schemas.microsoft.com/office/powerpoint/2010/main" val="30711744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54360" cy="346050"/>
          </a:xfrm>
        </p:spPr>
        <p:txBody>
          <a:bodyPr/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16632"/>
            <a:ext cx="4593080" cy="6496445"/>
          </a:xfrm>
        </p:spPr>
      </p:pic>
    </p:spTree>
    <p:extLst>
      <p:ext uri="{BB962C8B-B14F-4D97-AF65-F5344CB8AC3E}">
        <p14:creationId xmlns:p14="http://schemas.microsoft.com/office/powerpoint/2010/main" val="290755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0384" cy="346050"/>
          </a:xfrm>
        </p:spPr>
        <p:txBody>
          <a:bodyPr/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16632"/>
            <a:ext cx="4521072" cy="6394597"/>
          </a:xfrm>
        </p:spPr>
      </p:pic>
    </p:spTree>
    <p:extLst>
      <p:ext uri="{BB962C8B-B14F-4D97-AF65-F5344CB8AC3E}">
        <p14:creationId xmlns:p14="http://schemas.microsoft.com/office/powerpoint/2010/main" val="15045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4400" cy="490066"/>
          </a:xfrm>
        </p:spPr>
        <p:txBody>
          <a:bodyPr/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16632"/>
            <a:ext cx="4521072" cy="6394597"/>
          </a:xfrm>
        </p:spPr>
      </p:pic>
    </p:spTree>
    <p:extLst>
      <p:ext uri="{BB962C8B-B14F-4D97-AF65-F5344CB8AC3E}">
        <p14:creationId xmlns:p14="http://schemas.microsoft.com/office/powerpoint/2010/main" val="59164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08720"/>
            <a:ext cx="6840760" cy="5151554"/>
          </a:xfrm>
        </p:spPr>
      </p:pic>
    </p:spTree>
    <p:extLst>
      <p:ext uri="{BB962C8B-B14F-4D97-AF65-F5344CB8AC3E}">
        <p14:creationId xmlns:p14="http://schemas.microsoft.com/office/powerpoint/2010/main" val="12018971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4400" cy="562074"/>
          </a:xfrm>
        </p:spPr>
        <p:txBody>
          <a:bodyPr/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16632"/>
            <a:ext cx="5904656" cy="5904656"/>
          </a:xfrm>
        </p:spPr>
      </p:pic>
    </p:spTree>
    <p:extLst>
      <p:ext uri="{BB962C8B-B14F-4D97-AF65-F5344CB8AC3E}">
        <p14:creationId xmlns:p14="http://schemas.microsoft.com/office/powerpoint/2010/main" val="45266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0384" cy="418058"/>
          </a:xfrm>
        </p:spPr>
        <p:txBody>
          <a:bodyPr/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76057" y="-367744"/>
            <a:ext cx="4770446" cy="6747311"/>
          </a:xfrm>
        </p:spPr>
      </p:pic>
    </p:spTree>
    <p:extLst>
      <p:ext uri="{BB962C8B-B14F-4D97-AF65-F5344CB8AC3E}">
        <p14:creationId xmlns:p14="http://schemas.microsoft.com/office/powerpoint/2010/main" val="270392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631" y="116632"/>
            <a:ext cx="4480141" cy="63367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565" y="116632"/>
            <a:ext cx="4480141" cy="63367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800" dirty="0" smtClean="0"/>
              <a:t>.</a:t>
            </a:r>
            <a:endParaRPr lang="ru-RU" sz="8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16632"/>
            <a:ext cx="4536857" cy="641692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4624"/>
            <a:ext cx="4608865" cy="651877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9" y="116632"/>
            <a:ext cx="5328592" cy="64087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pPr marL="0" indent="539750" algn="just">
              <a:buNone/>
            </a:pPr>
            <a:endParaRPr lang="uk-UA" sz="2400" dirty="0" smtClean="0"/>
          </a:p>
          <a:p>
            <a:pPr marL="0" indent="539750" algn="just">
              <a:buNone/>
            </a:pPr>
            <a:endParaRPr lang="uk-UA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101" y="116632"/>
            <a:ext cx="4378321" cy="6192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3_suM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73_suM</Template>
  <TotalTime>216</TotalTime>
  <Words>42</Words>
  <Application>Microsoft Office PowerPoint</Application>
  <PresentationFormat>Экран (4:3)</PresentationFormat>
  <Paragraphs>12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73_suM</vt:lpstr>
      <vt:lpstr>Этих дней не смолкнет слава…</vt:lpstr>
      <vt:lpstr>.</vt:lpstr>
      <vt:lpstr>.</vt:lpstr>
      <vt:lpstr>Презентация PowerPoint</vt:lpstr>
      <vt:lpstr>Презентация PowerPoint</vt:lpstr>
      <vt:lpstr>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.</vt:lpstr>
      <vt:lpstr>В годы войны Кубань снабжала провизией весь Советский Союз</vt:lpstr>
      <vt:lpstr>Презентация PowerPoint</vt:lpstr>
      <vt:lpstr>Презентация PowerPoint</vt:lpstr>
      <vt:lpstr>От рук фашистов в станице Славянской погибло порядка одной тысячи мирных граждан и расстреляно 435 советских военнопленных.</vt:lpstr>
      <vt:lpstr>.</vt:lpstr>
      <vt:lpstr>.</vt:lpstr>
      <vt:lpstr>.</vt:lpstr>
      <vt:lpstr>.</vt:lpstr>
    </vt:vector>
  </TitlesOfParts>
  <Company>Ya Blondinko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Растения красной книги</dc:title>
  <dc:creator>Юзер</dc:creator>
  <cp:lastModifiedBy>Сокол Лилия Валентиновна</cp:lastModifiedBy>
  <cp:revision>17</cp:revision>
  <dcterms:created xsi:type="dcterms:W3CDTF">2014-01-29T08:23:51Z</dcterms:created>
  <dcterms:modified xsi:type="dcterms:W3CDTF">2020-05-06T07:13:59Z</dcterms:modified>
</cp:coreProperties>
</file>