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8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089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804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75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0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7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477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2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2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917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64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95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112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1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68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5E50D-769C-45DD-9AEE-6920F212B233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761C-E2EC-4495-B58E-713DAC399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03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02223"/>
            <a:ext cx="10353761" cy="13364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Воспоминания и письма с фронта славянцев, прошедших Великую Отечественную войну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546" y="1802424"/>
            <a:ext cx="7244862" cy="487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8197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61547"/>
            <a:ext cx="1987062" cy="281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18" y="3912578"/>
            <a:ext cx="1657382" cy="2875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2936631"/>
            <a:ext cx="2910254" cy="2162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18" y="3912578"/>
            <a:ext cx="2069759" cy="2875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5161086"/>
            <a:ext cx="2910254" cy="1626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585" y="61547"/>
            <a:ext cx="3405558" cy="2813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069" y="2936631"/>
            <a:ext cx="2485074" cy="3851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83" y="2936630"/>
            <a:ext cx="2761294" cy="3851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917" y="61546"/>
            <a:ext cx="3785470" cy="37894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83" y="61546"/>
            <a:ext cx="2761293" cy="2813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062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2303585"/>
            <a:ext cx="2989384" cy="509954"/>
          </a:xfrm>
        </p:spPr>
        <p:txBody>
          <a:bodyPr>
            <a:normAutofit/>
          </a:bodyPr>
          <a:lstStyle/>
          <a:p>
            <a:pPr algn="just"/>
            <a:r>
              <a:rPr lang="ru-RU" sz="2200" dirty="0" smtClean="0">
                <a:latin typeface="+mn-lt"/>
              </a:rPr>
              <a:t>24 </a:t>
            </a:r>
            <a:r>
              <a:rPr lang="ru-RU" sz="1600" dirty="0" smtClean="0">
                <a:latin typeface="+mn-lt"/>
              </a:rPr>
              <a:t>июня</a:t>
            </a:r>
            <a:r>
              <a:rPr lang="ru-RU" sz="2200" dirty="0" smtClean="0">
                <a:latin typeface="+mn-lt"/>
              </a:rPr>
              <a:t> 1944 </a:t>
            </a:r>
            <a:r>
              <a:rPr lang="ru-RU" sz="1600" dirty="0" smtClean="0">
                <a:latin typeface="+mn-lt"/>
              </a:rPr>
              <a:t>г. </a:t>
            </a:r>
            <a:endParaRPr lang="ru-RU" sz="1600" dirty="0">
              <a:latin typeface="+mn-lt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13551"/>
          <a:stretch>
            <a:fillRect/>
          </a:stretch>
        </p:blipFill>
        <p:spPr>
          <a:xfrm>
            <a:off x="9044280" y="360486"/>
            <a:ext cx="2930525" cy="4475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246184" y="3042138"/>
            <a:ext cx="8546123" cy="3402623"/>
          </a:xfrm>
        </p:spPr>
        <p:txBody>
          <a:bodyPr>
            <a:normAutofit/>
          </a:bodyPr>
          <a:lstStyle/>
          <a:p>
            <a:pPr indent="450000" algn="just"/>
            <a:r>
              <a:rPr lang="ru-RU" sz="2600" i="1" dirty="0" smtClean="0"/>
              <a:t>«Добрый день, дорогие папа и  мама. Первым  долгом я сообщаю, что я жив и здоров, чего и вам желаю. Мама, я сейчас нахожусь в Финляндии. Сейчас отдыхаем, и пишу вам письма. С тем до свидания, остаюсь жив и здоров. </a:t>
            </a:r>
          </a:p>
          <a:p>
            <a:pPr indent="450000" algn="just"/>
            <a:r>
              <a:rPr lang="ru-RU" sz="2600" i="1" dirty="0" smtClean="0"/>
              <a:t>Это открытка, которую наша армия брала». </a:t>
            </a:r>
            <a:endParaRPr lang="ru-RU" sz="2600" i="1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246185" y="360486"/>
            <a:ext cx="8647447" cy="202223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/>
              <a:t>Николай Андреевич </a:t>
            </a:r>
            <a:r>
              <a:rPr lang="ru-RU" sz="1800" b="1" dirty="0" smtClean="0"/>
              <a:t>Золотухин </a:t>
            </a:r>
            <a:r>
              <a:rPr lang="ru-RU" sz="1800" b="1" dirty="0" smtClean="0"/>
              <a:t>– рядовой телеграфист  68-го отдельного Вознесенского ордена Богдана Хмельницкого </a:t>
            </a:r>
            <a:r>
              <a:rPr lang="en-US" sz="1800" b="1" dirty="0" smtClean="0"/>
              <a:t>II</a:t>
            </a:r>
            <a:r>
              <a:rPr lang="ru-RU" sz="1800" b="1" dirty="0" smtClean="0"/>
              <a:t> степени полка связи штабного батальона телеграфной роты, житель ст. Славянской Краснодарского края. Призван досрочно Славянским РВК 22 апреля 1943 г. Награжден медалью «За победу над Германией». </a:t>
            </a:r>
            <a:endParaRPr lang="ru-RU" sz="1800" b="1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2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2" b="9312"/>
          <a:stretch>
            <a:fillRect/>
          </a:stretch>
        </p:blipFill>
        <p:spPr>
          <a:xfrm>
            <a:off x="9044280" y="4967654"/>
            <a:ext cx="2930525" cy="1730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7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52" y="61547"/>
            <a:ext cx="4377348" cy="3015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5" y="61547"/>
            <a:ext cx="4176346" cy="67173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452" y="3147646"/>
            <a:ext cx="4377348" cy="3631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39" y="61547"/>
            <a:ext cx="3376246" cy="24266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439" y="2549769"/>
            <a:ext cx="3376246" cy="4229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714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92368"/>
            <a:ext cx="10353761" cy="1547447"/>
          </a:xfrm>
        </p:spPr>
        <p:txBody>
          <a:bodyPr>
            <a:noAutofit/>
          </a:bodyPr>
          <a:lstStyle/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Используемые архивные документы архивного отдела управления делами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администрации муниципального образования Славянский район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877" y="2514600"/>
            <a:ext cx="11025554" cy="3490546"/>
          </a:xfrm>
        </p:spPr>
        <p:txBody>
          <a:bodyPr>
            <a:noAutofit/>
          </a:bodyPr>
          <a:lstStyle/>
          <a:p>
            <a:pPr algn="just"/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Справочно-информационный фонд (СИФ):</a:t>
            </a:r>
          </a:p>
          <a:p>
            <a:pPr marL="0" indent="0" algn="just">
              <a:buNone/>
            </a:pPr>
            <a:r>
              <a:rPr lang="ru-RU" sz="2400" dirty="0"/>
              <a:t>Письма с фронта / Сост. </a:t>
            </a:r>
            <a:r>
              <a:rPr lang="ru-RU" sz="2400" dirty="0" smtClean="0"/>
              <a:t>Т.А</a:t>
            </a:r>
            <a:r>
              <a:rPr lang="ru-RU" sz="2400" dirty="0"/>
              <a:t>. </a:t>
            </a:r>
            <a:r>
              <a:rPr lang="ru-RU" sz="2400" dirty="0" smtClean="0"/>
              <a:t>Василевская. </a:t>
            </a:r>
            <a:r>
              <a:rPr lang="ru-RU" sz="2400" dirty="0"/>
              <a:t>– Том </a:t>
            </a:r>
            <a:r>
              <a:rPr lang="ru-RU" sz="2400" dirty="0" smtClean="0"/>
              <a:t>1. </a:t>
            </a:r>
            <a:r>
              <a:rPr lang="ru-RU" sz="2400" dirty="0"/>
              <a:t>– Краснодар: Книга, 2019. – </a:t>
            </a:r>
            <a:r>
              <a:rPr lang="ru-RU" sz="2400" dirty="0" smtClean="0"/>
              <a:t>400 </a:t>
            </a:r>
            <a:r>
              <a:rPr lang="ru-RU" sz="2400" dirty="0"/>
              <a:t>с. 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Письма с фронта / Сост. Ю.А. Полушина. – Том 2. – Краснодар: Книга, 2019. – 640 с. </a:t>
            </a:r>
          </a:p>
          <a:p>
            <a:pPr marL="0" indent="0" algn="just">
              <a:buNone/>
            </a:pPr>
            <a:r>
              <a:rPr lang="ru-RU" sz="2400" dirty="0"/>
              <a:t>Письма с фронта / Сост. Ю.А. Полушина. – Том </a:t>
            </a:r>
            <a:r>
              <a:rPr lang="ru-RU" sz="2400" dirty="0" smtClean="0"/>
              <a:t>3. </a:t>
            </a:r>
            <a:r>
              <a:rPr lang="ru-RU" sz="2400" dirty="0"/>
              <a:t>– Краснодар: Книга, 2019. – </a:t>
            </a:r>
            <a:r>
              <a:rPr lang="ru-RU" sz="2400" dirty="0" smtClean="0"/>
              <a:t>600 </a:t>
            </a:r>
            <a:r>
              <a:rPr lang="ru-RU" sz="2400" dirty="0"/>
              <a:t>с. 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1550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91" y="562708"/>
            <a:ext cx="11386039" cy="5969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b="1" i="1" dirty="0">
                <a:effectLst/>
              </a:rPr>
              <a:t>Как их ждали… Письма военных лет хранят память о тех днях. В них есть все: короткие рассказы о войне, стихи, пожелтевшие </a:t>
            </a:r>
            <a:r>
              <a:rPr lang="ru-RU" sz="2500" b="1" i="1" dirty="0" smtClean="0">
                <a:effectLst/>
              </a:rPr>
              <a:t>фотографии, </a:t>
            </a:r>
            <a:r>
              <a:rPr lang="ru-RU" sz="2500" b="1" i="1" dirty="0">
                <a:effectLst/>
              </a:rPr>
              <a:t>вырезки из боевых листков и газет, слова любви к своим близким и мечты о послевоенном счастье. Во многих семьях бережно, как реликвии, хранят письма отцов и дедов. Для миллионов наших соотечественников весточки с фронта на годы становились ответом на самый важный и сокровенный вопрос: «Жив ли?». События самой кровопролитной в истории человечества войны описаны в мемуарах и исторических трудах, отражены во множестве документов. Но именно письма </a:t>
            </a:r>
            <a:r>
              <a:rPr lang="ru-RU" sz="2500" b="1" i="1" dirty="0" smtClean="0">
                <a:effectLst/>
              </a:rPr>
              <a:t>и воспоминания трогают </a:t>
            </a:r>
            <a:r>
              <a:rPr lang="ru-RU" sz="2500" b="1" i="1" dirty="0">
                <a:effectLst/>
              </a:rPr>
              <a:t>наше сердце скорбью по погибшим, еще раз заставляют вспомнить о лихолетье, заставляют переживать и задумываться об итогах и уроках былой войны…</a:t>
            </a:r>
            <a:endParaRPr lang="ru-RU" sz="25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36888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369278"/>
            <a:ext cx="5220903" cy="852854"/>
          </a:xfrm>
        </p:spPr>
        <p:txBody>
          <a:bodyPr/>
          <a:lstStyle/>
          <a:p>
            <a:r>
              <a:rPr lang="ru-RU" dirty="0" smtClean="0"/>
              <a:t>5 мая 1942 г.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954" y="1521069"/>
            <a:ext cx="6787661" cy="5037993"/>
          </a:xfrm>
        </p:spPr>
        <p:txBody>
          <a:bodyPr>
            <a:normAutofit fontScale="85000" lnSpcReduction="10000"/>
          </a:bodyPr>
          <a:lstStyle/>
          <a:p>
            <a:pPr marL="0" indent="450000" algn="just">
              <a:buNone/>
            </a:pPr>
            <a:r>
              <a:rPr lang="ru-RU" i="1" dirty="0" smtClean="0"/>
              <a:t>«Здравствуйте, дорогие родители, папаша и мама, примите от меня по низкому дорогому поклону. Сообщаю вам, что я получил от вас письмо, писанное 5 апреля, за которое очень благодарю. Я немного узнал от вас о судьбе моих братьев. Ну, я думаю, что Михаил жив. Ну а Григорий погиб наверняка. Ну что ж, если и погиб наш дорогой брат, то он погиб за правое дело, и вы, оставшиеся братья, отомстите варвару-фашизму за смерть нашего брата. Покуда я буду жив, от меня погибнет еще не один десяток варваров в человеческом обличье зверя. Если и мы погибнем, то жизни мы свои продадим недёшево. Но победим всё же мы…</a:t>
            </a:r>
          </a:p>
          <a:p>
            <a:pPr marL="0" indent="450000" algn="just">
              <a:buNone/>
            </a:pPr>
            <a:r>
              <a:rPr lang="ru-RU" i="1" dirty="0" smtClean="0"/>
              <a:t>   Нахожусь недалеко от Харькова. Мой адрес: полевая почтовая станция №43, 70-й гвардейский артиллерийский полк, И.В. Головко. </a:t>
            </a:r>
          </a:p>
          <a:p>
            <a:pPr marL="0" indent="450000" algn="just">
              <a:buNone/>
            </a:pPr>
            <a:r>
              <a:rPr lang="ru-RU" i="1" dirty="0" smtClean="0"/>
              <a:t>   Да, сообщаю: нашему полку правительство присвоило звание гвардейского артполка».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15300" y="835269"/>
            <a:ext cx="3780692" cy="984739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/>
              <a:t>Иван Васильевич Головко – уроженец ст. Петровской Славянского района. Служил в 70-м гвардейском артиллерийском полку. Пропал без вести в мае 1943 г. 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146" y="2112986"/>
            <a:ext cx="3508130" cy="44460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640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824" y="61546"/>
            <a:ext cx="2303630" cy="67173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" y="61546"/>
            <a:ext cx="2275284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8" y="3349869"/>
            <a:ext cx="2275284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37" y="55838"/>
            <a:ext cx="2487239" cy="3206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36" y="3349869"/>
            <a:ext cx="2487239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99" y="55839"/>
            <a:ext cx="4624173" cy="3206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99" y="3349869"/>
            <a:ext cx="4624173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01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8409"/>
            <a:ext cx="6550269" cy="791306"/>
          </a:xfrm>
        </p:spPr>
        <p:txBody>
          <a:bodyPr/>
          <a:lstStyle/>
          <a:p>
            <a:r>
              <a:rPr lang="ru-RU" dirty="0" smtClean="0"/>
              <a:t>Из воспоминаний о годах войны: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6522" y="1336431"/>
            <a:ext cx="6840415" cy="5249005"/>
          </a:xfrm>
        </p:spPr>
        <p:txBody>
          <a:bodyPr>
            <a:normAutofit lnSpcReduction="10000"/>
          </a:bodyPr>
          <a:lstStyle/>
          <a:p>
            <a:pPr marL="0" indent="450000" algn="just">
              <a:buNone/>
            </a:pPr>
            <a:r>
              <a:rPr lang="ru-RU" i="1" dirty="0" smtClean="0"/>
              <a:t>«При нас танки покрасили, не успели машины толком высохнуть, - на пристрелку, на полигон. И отправились наши «тридцатьчетверки» воевать – сначала под Москву, в Ртищи, потом на Сталинград. Сорок танков пришлось нам переправлять через Волгу. Зимой дело было, и хоть лед на реке, а кто знает – выдержит ли вес танка? Ну да ничего, переправились без потерь. </a:t>
            </a:r>
          </a:p>
          <a:p>
            <a:pPr marL="0" indent="450000" algn="just">
              <a:buNone/>
            </a:pPr>
            <a:r>
              <a:rPr lang="ru-RU" i="1" dirty="0" smtClean="0"/>
              <a:t>Чего только не случалось за годы войны! Было горько от того, что потери громадные, что теряем друзей, сослуживцев… Приходилось по-всякому. До сих пор помню, как переправлялись через Западный Буг. Холодина, а я в одном белье в воду лезу – надо глубину измерить, чтоб наверняка танк прошел. Мы с ребятами долго еще потом вспоминали тот случай!» 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640515" y="1019908"/>
            <a:ext cx="4079630" cy="65063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/>
              <a:t>Иван Михайлович Гущин </a:t>
            </a:r>
          </a:p>
          <a:p>
            <a:pPr algn="ctr"/>
            <a:r>
              <a:rPr lang="ru-RU" sz="1600" dirty="0" smtClean="0"/>
              <a:t>(Западная Украина, 5 мая 1944 года)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1" y="1872762"/>
            <a:ext cx="3982915" cy="4712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3948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0" y="87924"/>
            <a:ext cx="3238855" cy="6673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16" y="87924"/>
            <a:ext cx="3754316" cy="6673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3" y="87924"/>
            <a:ext cx="4870938" cy="6673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3495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032" y="307732"/>
            <a:ext cx="5598972" cy="597876"/>
          </a:xfrm>
        </p:spPr>
        <p:txBody>
          <a:bodyPr/>
          <a:lstStyle/>
          <a:p>
            <a:r>
              <a:rPr lang="ru-RU" dirty="0" smtClean="0"/>
              <a:t>1943 г.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6523" y="1028699"/>
            <a:ext cx="7957039" cy="5635869"/>
          </a:xfrm>
        </p:spPr>
        <p:txBody>
          <a:bodyPr>
            <a:normAutofit fontScale="62500" lnSpcReduction="20000"/>
          </a:bodyPr>
          <a:lstStyle/>
          <a:p>
            <a:pPr marL="0" indent="450000" algn="just">
              <a:buNone/>
            </a:pPr>
            <a:r>
              <a:rPr lang="ru-RU" i="1" dirty="0" smtClean="0"/>
              <a:t>«Добрый день, дорогая моя Паша! Передаю тебе свой мужний привет и желаю всего хорошего в домашнем быту и жизни… Передавай привет всей семье Кругловых – Петьке, Ксении и Катюше, а знаешь, я ее вспоминаю почти ежедневно, лишь только полезу в левый грудной карман гимнастерки, в котором лежит маленький блокнотик с адресами и фотокарточками моих товарищей, почти совсем выцветших, - твоя и карточка от Вали и Аллочки, и свежая, напоминающая тебя даже по чертам лица карточка Кати. Паша! Этот  карман с гимнастеркой мне дороже всего, что я имею здесь из личного своего, берегу его. В том блокноте у меня записано много, до 25 адресов своих товарищей… </a:t>
            </a:r>
          </a:p>
          <a:p>
            <a:pPr marL="0" indent="450000" algn="just">
              <a:buNone/>
            </a:pPr>
            <a:r>
              <a:rPr lang="ru-RU" i="1" dirty="0" smtClean="0"/>
              <a:t>Паша ! Жизнь моя протекает почти тем же порядком, что и четыре месяца тому назад. Живу вдвоем со своими…в построенной лесной землянке. Провожу занятия, так что время целиком у меня занято, скучно не бывает. Сегодня я прочёл в газете и узнал, что на Кубани от фрицев отбит последний кубанский древний город Темрюк, и теперь я себе представляю, что у фрица остался один Таманский район, который, когда ты будешь читать это письмо, будет уже тоже очищен от нечисти, и тогда вся Кубань будет свободна от немца, и главное – свободна навсегда. Больше ему не топтать кубанской земли, на которую он так раскрывал свою смердящую пасть. Вот теперь он на всех фронтах думает, как бы спасти свою шкуру…</a:t>
            </a:r>
          </a:p>
          <a:p>
            <a:pPr marL="0" indent="450000" algn="just">
              <a:buNone/>
            </a:pPr>
            <a:r>
              <a:rPr lang="ru-RU" i="1" dirty="0" smtClean="0"/>
              <a:t>Паша! Пиши, как теперь поживаешь, и почему Катя мне не пишет, а то и я ей в наказание буду писать редко. Вот она и узнает у меня…</a:t>
            </a:r>
          </a:p>
          <a:p>
            <a:pPr marL="0" indent="450000" algn="just">
              <a:buNone/>
            </a:pPr>
            <a:r>
              <a:rPr lang="ru-RU" i="1" dirty="0" smtClean="0"/>
              <a:t>Паша! Вот коротко о себе. Жизнь течет однообразно, писать больше не о чем. А теперь, по прочтении письма, поцелуй моих дорогих за меня, по-моему. </a:t>
            </a:r>
          </a:p>
          <a:p>
            <a:pPr marL="0" indent="450000" algn="just">
              <a:buNone/>
            </a:pPr>
            <a:r>
              <a:rPr lang="ru-RU" i="1" dirty="0" smtClean="0"/>
              <a:t>А теперь хоть и заглазно, но от всего сердца жму крепко тебе руку и целую крепко-крепко. </a:t>
            </a:r>
          </a:p>
          <a:p>
            <a:pPr marL="0" indent="450000" algn="just">
              <a:buNone/>
            </a:pPr>
            <a:r>
              <a:rPr lang="ru-RU" i="1" dirty="0" smtClean="0"/>
              <a:t>К сему твой прежний муж Михаил». </a:t>
            </a: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37331" y="536331"/>
            <a:ext cx="3323492" cy="135401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1800" dirty="0" smtClean="0"/>
              <a:t>Михаил Иванович Лебединский (1911-1944) – старший лейтенант, уроженец ст. Анастасиевской Славянского района. Погиб 13 января 1944 г., похоронен в д. Латути Пустошкинского района Псковской области. 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76" y="2154116"/>
            <a:ext cx="3226777" cy="4185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1467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7" y="79131"/>
            <a:ext cx="3960958" cy="670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53" y="79131"/>
            <a:ext cx="3956539" cy="670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390" y="79131"/>
            <a:ext cx="3886202" cy="6708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906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7393" y="404447"/>
            <a:ext cx="11456376" cy="112541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Гавриил  Степанович Игнатенко (1921-1983) – сержант, уроженец ст. Славянской. На фронте с 1941 г. Награжден медалями «За отвагу», «За боевые заслуги».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2030" y="2382715"/>
            <a:ext cx="7464669" cy="3956540"/>
          </a:xfrm>
        </p:spPr>
        <p:txBody>
          <a:bodyPr>
            <a:normAutofit fontScale="77500" lnSpcReduction="20000"/>
          </a:bodyPr>
          <a:lstStyle/>
          <a:p>
            <a:pPr marL="0" indent="450000" algn="just">
              <a:buNone/>
            </a:pPr>
            <a:r>
              <a:rPr lang="ru-RU" i="1" dirty="0" smtClean="0"/>
              <a:t>«Здравствуй, Рая! В первых строках своего письма я хочу сообщить, что я жив и здоров, чего и тебе желаю. Рая, был я сегодня в городе и купил конвертов, решил написать тебе письмо и выслать открытку из бумаги. Рая, я про тебя думаю день и ночь. Напиши, будешь ли ты меня ждать или нет, чтобы я знал, пиши мне конкретно… Я, Рая, конечно, тебя люблю. Рая, ты меня знаешь, я вообще не люблю трепаться. Я хотел бы иметь связь только с тобой. Рая, только ты пиши почаще письма, хоть понемногу. И то я буду доволен. Я пишу через каждые два дня и в каждом письме высылаю одну открытку. Но вот и все, то, что я хотел, написал. А сейчас прими от меня мой горячий привет и передавай своей маме, братишечке и всем своим подружкам от меня привет. И если увидишь моих родных, то передавай и моим родным привет от меня. </a:t>
            </a:r>
          </a:p>
          <a:p>
            <a:pPr marL="0" indent="450000" algn="just">
              <a:buNone/>
            </a:pPr>
            <a:r>
              <a:rPr lang="ru-RU" i="1" dirty="0" smtClean="0"/>
              <a:t>С тем до свидания, крепко правую руку. </a:t>
            </a:r>
          </a:p>
          <a:p>
            <a:pPr marL="0" indent="450000" algn="just">
              <a:buNone/>
            </a:pPr>
            <a:r>
              <a:rPr lang="ru-RU" i="1" dirty="0" smtClean="0"/>
              <a:t>Пиши почаще письма. К сему Г.С. Игнатенко». </a:t>
            </a:r>
          </a:p>
          <a:p>
            <a:pPr marL="0" indent="450000">
              <a:buNone/>
            </a:pPr>
            <a:endParaRPr lang="ru-RU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8746" y="1767254"/>
            <a:ext cx="5502257" cy="37806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21 декабря 1944 г. 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069" y="1767253"/>
            <a:ext cx="3314700" cy="457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1926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481</TotalTime>
  <Words>1319</Words>
  <Application>Microsoft Office PowerPoint</Application>
  <PresentationFormat>Широкоэкранный</PresentationFormat>
  <Paragraphs>34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Bookman Old Style</vt:lpstr>
      <vt:lpstr>Rockwell</vt:lpstr>
      <vt:lpstr>Times New Roman</vt:lpstr>
      <vt:lpstr>Damask</vt:lpstr>
      <vt:lpstr>Воспоминания и письма с фронта славянцев, прошедших Великую Отечественную войну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24 июня 1944 г. </vt:lpstr>
      <vt:lpstr>Презентация PowerPoint</vt:lpstr>
      <vt:lpstr>Используемые архивные документы архивного отдела управления делами  администрации муниципального образования Славянский район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Воспоминания и письма с фронта славянцев, прошедших Великую Отечественную войну </dc:title>
  <dc:creator>Миронова Наталья Викторовна</dc:creator>
  <cp:lastModifiedBy>Миронова Наталья Викторовна</cp:lastModifiedBy>
  <cp:revision>40</cp:revision>
  <dcterms:created xsi:type="dcterms:W3CDTF">2023-04-20T06:38:24Z</dcterms:created>
  <dcterms:modified xsi:type="dcterms:W3CDTF">2023-04-27T10:19:43Z</dcterms:modified>
</cp:coreProperties>
</file>