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2136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0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0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0861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4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1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8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0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120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7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5572930-B79B-4AFF-AFA9-804D7AB6EA65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6E88DE8-3056-47B6-AE87-256D7A6F9C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29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92370"/>
            <a:ext cx="9601196" cy="168812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Ветераны Великой Отечественной войны образовательных учреждений Славянского района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20107"/>
            <a:ext cx="10029090" cy="368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04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7731"/>
            <a:ext cx="9601200" cy="1002323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Овчинников Григорий Степанович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55077" y="1705708"/>
            <a:ext cx="6541477" cy="482697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Родился в 1919 г. на Дону. По окончании школы поступил в Астраханский педагогический институт. </a:t>
            </a:r>
          </a:p>
          <a:p>
            <a:pPr algn="just"/>
            <a:r>
              <a:rPr lang="ru-RU" dirty="0" smtClean="0"/>
              <a:t>Призван на службу рабоче-крестьянской Красной Армии осенью 1940 г. из Астраханского педагогического института.</a:t>
            </a:r>
          </a:p>
          <a:p>
            <a:pPr algn="just"/>
            <a:r>
              <a:rPr lang="ru-RU" dirty="0" smtClean="0"/>
              <a:t>После учебных курсов направлен в Прибалтику в качестве стрелка-радиста обслуживания аэродрома. </a:t>
            </a:r>
          </a:p>
          <a:p>
            <a:pPr algn="just"/>
            <a:r>
              <a:rPr lang="ru-RU" dirty="0" smtClean="0"/>
              <a:t>В начале Великой Отечественной войны Григорий Степанович прошел с боями Прибалтику и Белоруссию: познал горечь отступления, был тяжело ранен. После госпиталя воевал под Сталинградом, освобождал Украину, Польшу. Дважды был ранен. </a:t>
            </a:r>
          </a:p>
          <a:p>
            <a:pPr algn="just"/>
            <a:r>
              <a:rPr lang="ru-RU" dirty="0" smtClean="0"/>
              <a:t>Старший сержант Г. Овчинников за мужество и героизм награжден медалью «За отвагу», орденом «Отечественной войны» </a:t>
            </a:r>
            <a:r>
              <a:rPr lang="en-US" dirty="0" smtClean="0"/>
              <a:t>I</a:t>
            </a:r>
            <a:r>
              <a:rPr lang="ru-RU" dirty="0" smtClean="0"/>
              <a:t> степени, медалью «За победу над Германией». Войну герой закончил в Чехословакии. </a:t>
            </a:r>
          </a:p>
          <a:p>
            <a:pPr algn="just"/>
            <a:r>
              <a:rPr lang="ru-RU" dirty="0" smtClean="0"/>
              <a:t>После войны Григорий Степанович </a:t>
            </a:r>
            <a:r>
              <a:rPr lang="ru-RU" dirty="0"/>
              <a:t>о</a:t>
            </a:r>
            <a:r>
              <a:rPr lang="ru-RU" dirty="0" smtClean="0"/>
              <a:t>кончил педагогический институт, работал учителем в школах Славянского района, директором СОШ №6.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6861" y="2344484"/>
            <a:ext cx="4826978" cy="3549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6760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8070"/>
            <a:ext cx="9601200" cy="984738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Соловей Михаил Михайлович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0246" y="1529863"/>
            <a:ext cx="10691446" cy="47742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Родился в 1921 г. в ст. Анастасиевской. По окончании семилетки учился в СОШ №6, потом уехал учиться в Ростовский техникум дорожного строительства.  После получения диплома был направлен в Западную Украину  на строительство аэродрома, где его застало начало Великой Отечественной войны. </a:t>
            </a:r>
          </a:p>
          <a:p>
            <a:pPr algn="just"/>
            <a:r>
              <a:rPr lang="ru-RU" dirty="0" smtClean="0"/>
              <a:t>Отступал с войсками и беженцами до Киева, откуда был направлен в военную школу г. Махачкалы, получил профессию радиста. </a:t>
            </a:r>
          </a:p>
          <a:p>
            <a:pPr algn="just"/>
            <a:r>
              <a:rPr lang="ru-RU" dirty="0" smtClean="0"/>
              <a:t>Участвовал в боевых действиях с мая 1942 г.: в обороне Сталинграда, битве за Кавказ. С 1943 г. воевал моряком черноморского флота разведчиком-радистом в штабе флота. С боями дошел до Бухареста. Имеет 11 боевых наград: орден Отечественной войны, медаль «За боевые заслуги», «За оборону Кавказа», «За освобождение Одессы», «За освобождение Севастополя», «За победу под Бухарестом», медаль «За победу над Германией» и др. </a:t>
            </a:r>
          </a:p>
          <a:p>
            <a:pPr algn="just"/>
            <a:r>
              <a:rPr lang="ru-RU" dirty="0" smtClean="0"/>
              <a:t>Принимал участие в боях за Кубань, Севастополь, Крым.</a:t>
            </a:r>
          </a:p>
          <a:p>
            <a:pPr algn="just"/>
            <a:r>
              <a:rPr lang="ru-RU" dirty="0" smtClean="0"/>
              <a:t>После войны работал учителем черчения, математики и физики в средней школе №6. Награжден грамотой Министерства образования СССР, знаком «Отличник народного просвещения».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26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4109"/>
            <a:ext cx="9601200" cy="861646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Шевченко Станислав Терентьевич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6623" y="1477109"/>
            <a:ext cx="5829299" cy="489731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От Тбилиси до Вены прошагал по военным дорогам девятнадцатилетний юноша Станислав Шевченко. </a:t>
            </a:r>
          </a:p>
          <a:p>
            <a:pPr algn="just"/>
            <a:r>
              <a:rPr lang="ru-RU" dirty="0" smtClean="0"/>
              <a:t>Под Запорожьем его контузило взрывом, засыпало землей. </a:t>
            </a:r>
          </a:p>
          <a:p>
            <a:pPr algn="just"/>
            <a:r>
              <a:rPr lang="ru-RU" dirty="0" smtClean="0"/>
              <a:t>Земля еще плавала под ногами командира расчета Шевченко, а очередная стая немецких бомбардировщиков ринулась с прицелом на мост через р. Хортица. Зенитки, зенитные пулеметы рвали на части воздушных стервятников. Выстояли зенитчики, по мосту непрерывным потоком шла военная техника на Запад. </a:t>
            </a:r>
          </a:p>
          <a:p>
            <a:pPr algn="just"/>
            <a:r>
              <a:rPr lang="ru-RU" dirty="0" smtClean="0"/>
              <a:t>Из Вены полк С.Т. Шевченко перевели во Львов. </a:t>
            </a:r>
          </a:p>
          <a:p>
            <a:pPr algn="just"/>
            <a:r>
              <a:rPr lang="ru-RU" dirty="0" smtClean="0"/>
              <a:t>Станислава Шевченко – рослого, стройного, поднятугого – взяли в волейбольную команду. Впоследствии спорт стал профессией, жизненной необходимостью Станислава Терентьевича. </a:t>
            </a:r>
          </a:p>
          <a:p>
            <a:pPr algn="just"/>
            <a:r>
              <a:rPr lang="ru-RU" dirty="0" smtClean="0"/>
              <a:t>В 1947 г. в станице Славянской он возглавил культпросветотдел. Рисовал, писал картины, организовал спортивные соревнования. Не было спортивной формы. Но энтузиаст Шевченко находил горячих поклонников волейбола в цехах и на поле. В 1956 г. его волейбольная команда стала чемпионом РСФСР.  </a:t>
            </a:r>
          </a:p>
          <a:p>
            <a:pPr algn="just"/>
            <a:r>
              <a:rPr lang="ru-RU" dirty="0" smtClean="0"/>
              <a:t>Педагог-спортсмен покорил г. Славянск-на-Кубани. Станислав Терентьевич был помощником в райисполкоме, работал в школе №1. Первые победы славянских мальчишек и девчонок – заслуга Станислава Шевченко, его умение собрать прекрасный педагогический коллектив. </a:t>
            </a:r>
          </a:p>
          <a:p>
            <a:pPr algn="just"/>
            <a:r>
              <a:rPr lang="ru-RU" dirty="0" smtClean="0"/>
              <a:t>В 1994 г. Станислав Терентьевич возглавил шахматный дворец «Белая Ладья».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6310" y="2158513"/>
            <a:ext cx="4897316" cy="3534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667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6185"/>
            <a:ext cx="9601200" cy="12397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sz="2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архивные документы архивного отдела управления делами </a:t>
            </a:r>
            <a:r>
              <a:rPr lang="en-US" sz="2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администрации муниципального образования Славянский район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822331"/>
            <a:ext cx="9601200" cy="3045068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Справочно-информационный фонд (СИФ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памяти». - Славянский район: 2010 г. – 31 с.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978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245" y="888023"/>
            <a:ext cx="10436470" cy="560949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4400" dirty="0" smtClean="0"/>
              <a:t>Ветераны Великой Отечественной войны образовательных учреждений Славянского района - они сражались за Родину и вошли </a:t>
            </a:r>
            <a:r>
              <a:rPr lang="ru-RU" sz="4400" dirty="0"/>
              <a:t>в историю не только </a:t>
            </a:r>
            <a:r>
              <a:rPr lang="ru-RU" sz="4400" dirty="0" smtClean="0"/>
              <a:t>как мастера своего дела, </a:t>
            </a:r>
            <a:r>
              <a:rPr lang="ru-RU" sz="4400" dirty="0"/>
              <a:t>но и как участники боевых действий</a:t>
            </a:r>
            <a:r>
              <a:rPr lang="ru-RU" sz="4400" dirty="0" smtClean="0"/>
              <a:t>. Учителя, завучи, директора школ и воспитатели, прошедшие Великую Отечественную войну, стали достоянием всего района и героическим примером для каждой школы, для всех поколений учителей и учеников.   </a:t>
            </a:r>
          </a:p>
          <a:p>
            <a:pPr marL="0" indent="0" algn="just">
              <a:buNone/>
            </a:pPr>
            <a:r>
              <a:rPr lang="ru-RU" sz="4400" dirty="0" smtClean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2776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4108"/>
            <a:ext cx="9601200" cy="1002323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Васильевна Алексеева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3531" y="1415562"/>
            <a:ext cx="6664569" cy="52665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Родилась Мария Васильевна на Брянщине в 1925 г., а выросла в г. Грозном в большой дружной семье (у неё было шесть братьев и сестра). </a:t>
            </a:r>
          </a:p>
          <a:p>
            <a:pPr algn="just"/>
            <a:r>
              <a:rPr lang="ru-RU" dirty="0" smtClean="0"/>
              <a:t>Но грянула война, и все шестеро ушли на фронт. Мария тоже рвалась добровольцем на фронт. В 9-м классе изучала медицину, проходила огневую подготовку. По окончании курсов получила значок за меткость – «Ворошиловский стрелок» – и профессию медсестра </a:t>
            </a:r>
            <a:r>
              <a:rPr lang="ru-RU" dirty="0"/>
              <a:t> «</a:t>
            </a:r>
            <a:r>
              <a:rPr lang="ru-RU" dirty="0" smtClean="0"/>
              <a:t>Российского общества </a:t>
            </a:r>
            <a:r>
              <a:rPr lang="ru-RU" dirty="0"/>
              <a:t>Красного Креста» </a:t>
            </a:r>
            <a:r>
              <a:rPr lang="ru-RU" dirty="0" smtClean="0"/>
              <a:t>(РОКК).</a:t>
            </a:r>
          </a:p>
          <a:p>
            <a:pPr algn="just"/>
            <a:r>
              <a:rPr lang="ru-RU" dirty="0" smtClean="0"/>
              <a:t>Юная Маша подала заявление в городской комитет комсомола (ВЛКСМ), долго не было ответа, но потом пришла повестка. Она попала в 44-й зенитный полк на радиолокационную станцию СОН-2. До января 1943 г. находилась в Грозном, изучая все тонкости радиолокационной службы, а в январе Марию вместе с другими девушками перебросили на Белорусский фронт в г. Жлобин, где она пребывала до августа 1944 г. В сентябре в составе третьего Белорусского была направлена в Восточную Пруссию (г. Истербург). Там же в мае 1945 г. Мария Алексеева встретила долгожданную победу.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5796" y="2104370"/>
            <a:ext cx="5099535" cy="37219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4088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712177"/>
            <a:ext cx="10119946" cy="574137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Девушек демобилизовали в первую очередь. После возвращения в родной Грозный Мария поступила в педагогический институт на литературный факультет. Трудно было переключиться на мирную жизнь. Вместо оружия – книги, вместо бессонных ночей на посту – бессонные ночи над конспектами. </a:t>
            </a:r>
          </a:p>
          <a:p>
            <a:pPr algn="just"/>
            <a:r>
              <a:rPr lang="ru-RU" dirty="0" smtClean="0"/>
              <a:t>По окончании института в 1949 г. Мария Васильевна стала работать в грозненской школе. Поступила в аспирантуру, но в 1960 году  ее муж получил направление в г. Славянск-на-Кубани, куда они и отправились. </a:t>
            </a:r>
          </a:p>
          <a:p>
            <a:pPr algn="just"/>
            <a:r>
              <a:rPr lang="ru-RU" dirty="0" smtClean="0"/>
              <a:t>Горком партии направил Марию Алексееву обучать кубинскую молодежь в Славянское ПТУ. </a:t>
            </a:r>
          </a:p>
          <a:p>
            <a:pPr algn="just"/>
            <a:r>
              <a:rPr lang="ru-RU" dirty="0" smtClean="0"/>
              <a:t>После отъезда кубинцев на родину она была переведена на работу в городские школы: сначала работала в школе № 4, а </a:t>
            </a:r>
            <a:r>
              <a:rPr lang="ru-RU" dirty="0"/>
              <a:t>в</a:t>
            </a:r>
            <a:r>
              <a:rPr lang="ru-RU" dirty="0" smtClean="0"/>
              <a:t> 1969 г. ее назначили завучем в школу </a:t>
            </a:r>
            <a:r>
              <a:rPr lang="ru-RU" dirty="0"/>
              <a:t>№ </a:t>
            </a:r>
            <a:r>
              <a:rPr lang="ru-RU" dirty="0" smtClean="0"/>
              <a:t>16, затем она была назначена на должность директора.</a:t>
            </a:r>
          </a:p>
          <a:p>
            <a:pPr algn="just"/>
            <a:r>
              <a:rPr lang="ru-RU" dirty="0" smtClean="0"/>
              <a:t>Педагогический стаж Марии Васильевны – 40 лет. За свой многолетний добросовестный труд она была награждена  нагрудными знаками «Отличник просвещения РСФСР», «Победитель соц. соревнования», медалью «За добросовестный труд в ознаменование 100-летия со дня рождения В.И. Ленина».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79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1354"/>
            <a:ext cx="9601200" cy="1037492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Глущенко Георгий Романович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5607" y="1416293"/>
            <a:ext cx="6031523" cy="51339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Глущенко Георгий Романович родился в 1917 г. в селе Федоровском Славянского района Кубанской области.</a:t>
            </a:r>
          </a:p>
          <a:p>
            <a:pPr algn="just"/>
            <a:r>
              <a:rPr lang="ru-RU" dirty="0" smtClean="0"/>
              <a:t>В селе Федоровском окончил начальную школу, в станице Красноармейской – педагогический техникум, а в 1939 году в городе Краснодаре – Краснодарский пединститут, физико-математический факультет. </a:t>
            </a:r>
          </a:p>
          <a:p>
            <a:pPr algn="just"/>
            <a:r>
              <a:rPr lang="ru-RU" dirty="0" smtClean="0"/>
              <a:t>Учителем начал работать в 1939 году в станице Абинской. В 1940 году был призван в армию, службу проходил у Дуная и с первых дней Великой Отечественной войны оказался на фронте. </a:t>
            </a:r>
          </a:p>
          <a:p>
            <a:pPr algn="just"/>
            <a:r>
              <a:rPr lang="ru-RU" dirty="0" smtClean="0"/>
              <a:t>В октябре 1941 г. получил ранение. После лечения в госпитале вернулся на Кубань в Славянский район.  </a:t>
            </a:r>
          </a:p>
          <a:p>
            <a:pPr algn="just"/>
            <a:r>
              <a:rPr lang="ru-RU" dirty="0" smtClean="0"/>
              <a:t>Работал в школе №6, с 1944 г. – в школе №1. </a:t>
            </a:r>
          </a:p>
          <a:p>
            <a:pPr algn="just"/>
            <a:r>
              <a:rPr lang="ru-RU" dirty="0" smtClean="0"/>
              <a:t>Активно занимался написанием научных трудов по физике.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67778" y="1968237"/>
            <a:ext cx="5133975" cy="4030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874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1354"/>
            <a:ext cx="9601200" cy="1072661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Гудым Петр Иванович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0777" y="1354015"/>
            <a:ext cx="6049108" cy="511712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Родился в 1918 г. в хуторе Лебеди Красноармейского района. Окончил шесть классов хуторской семилетней школы. В 1934 году вместе с родителями переехал на Кубанскую комплексную опытно-мелиоративную </a:t>
            </a:r>
            <a:r>
              <a:rPr lang="ru-RU" dirty="0"/>
              <a:t>станцию </a:t>
            </a:r>
            <a:r>
              <a:rPr lang="ru-RU" dirty="0" smtClean="0"/>
              <a:t>(ККОМС) Черноерковского района. Продолжил учебу в Гривенской средней школе. </a:t>
            </a:r>
          </a:p>
          <a:p>
            <a:pPr algn="just"/>
            <a:r>
              <a:rPr lang="ru-RU" dirty="0" smtClean="0"/>
              <a:t>В 1938 г. окончил педагогические курсы в г. Краснодаре и был направлен на работу в школу № 31 Красноармейского района в должности заведующего школой и учителя начальной школы. </a:t>
            </a:r>
          </a:p>
          <a:p>
            <a:pPr algn="just"/>
            <a:r>
              <a:rPr lang="ru-RU" dirty="0" smtClean="0"/>
              <a:t>В октябре 1939 г. был призван на срочную службу в ряды Красной армии. В первые дни Великой Отечественной войны ушел на фронт. В августе 1941 г. попал в плен, был чудом освобожден. </a:t>
            </a:r>
          </a:p>
          <a:p>
            <a:pPr algn="just"/>
            <a:r>
              <a:rPr lang="ru-RU" dirty="0" smtClean="0"/>
              <a:t>В 1944 г. получил тяжелое ранение. В 1946 г. был демобилизован из рядов Советской Армии, после чего  </a:t>
            </a:r>
            <a:r>
              <a:rPr lang="ru-RU" dirty="0"/>
              <a:t>в</a:t>
            </a:r>
            <a:r>
              <a:rPr lang="ru-RU" dirty="0" smtClean="0"/>
              <a:t>озвратился в ККОМС, где жили его родители. </a:t>
            </a:r>
          </a:p>
          <a:p>
            <a:pPr algn="just"/>
            <a:r>
              <a:rPr lang="ru-RU" dirty="0" smtClean="0"/>
              <a:t>1 апреля 1946 г. Черноерковским РОНО был направлен на работу в школу № 9, где получил должность учителя и заведующего начальной школой. </a:t>
            </a:r>
          </a:p>
          <a:p>
            <a:pPr algn="just"/>
            <a:r>
              <a:rPr lang="ru-RU" dirty="0" smtClean="0"/>
              <a:t>В 1955 г. окончил Краснодарский государственный учительский институт по специальности «физика и математика». После чего продолжил вести преподавательскую деятельность в школе №9, которая в 1968 г. была реорганизована в школу №20. </a:t>
            </a:r>
          </a:p>
          <a:p>
            <a:pPr algn="just"/>
            <a:r>
              <a:rPr lang="ru-RU" dirty="0" smtClean="0"/>
              <a:t>Петр Иванович награжден Орденом 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 степени, а также другими орденами и медалями.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62" y="1459522"/>
            <a:ext cx="3692768" cy="4906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563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16524"/>
            <a:ext cx="9601200" cy="1019908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Жданов Алексей Степанович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2662" y="1617784"/>
            <a:ext cx="6233746" cy="49061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Алексей Степанович был призван в ряды Красной Армии 1 октября 1940 г. в рамках специального набора в Краснодарское авиационное училище. В его составе он прослужил до 5 мая 1946 г. </a:t>
            </a:r>
          </a:p>
          <a:p>
            <a:pPr algn="just"/>
            <a:r>
              <a:rPr lang="ru-RU" dirty="0" smtClean="0"/>
              <a:t>27 августа 1942 г. летчики авиаучилища приняли участие в боевых действиях. Алексей Жданов в первых сражениях воевал в качестве механика по авиавооружению, а с 1943 года обучал курсантов строению самолетов ИЛ-42. </a:t>
            </a:r>
          </a:p>
          <a:p>
            <a:pPr algn="just"/>
            <a:r>
              <a:rPr lang="ru-RU" dirty="0" smtClean="0"/>
              <a:t>После демобилизации А. Жданов окончил Грозненский педагогический институт. </a:t>
            </a:r>
          </a:p>
          <a:p>
            <a:pPr algn="just"/>
            <a:r>
              <a:rPr lang="ru-RU" dirty="0" smtClean="0"/>
              <a:t>В течение нескольких лет занимал должность директора школы, затем возглавлял отдел образования одного из районов республики. </a:t>
            </a:r>
          </a:p>
          <a:p>
            <a:pPr algn="just"/>
            <a:r>
              <a:rPr lang="ru-RU" dirty="0" smtClean="0"/>
              <a:t>После переезда в Славянск-на-Кубани, работал учителем в средней школе №6.</a:t>
            </a:r>
          </a:p>
          <a:p>
            <a:pPr algn="just"/>
            <a:r>
              <a:rPr lang="ru-RU" dirty="0" smtClean="0"/>
              <a:t>За службу в рядах Советской Армии награжден медалями «За победу над Германией в Великой Отечественной войне 1941-1945 гг.», «За оборону Кавказа», «Ветеран труда».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31" y="1617785"/>
            <a:ext cx="3305907" cy="4747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202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7732"/>
            <a:ext cx="9601200" cy="984737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 Федор Михайлович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3869" y="1521069"/>
            <a:ext cx="5785339" cy="485335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Родился в 1927 г. Осенью 1944 г. был призван в ряды Советской Армии. </a:t>
            </a:r>
          </a:p>
          <a:p>
            <a:pPr algn="just"/>
            <a:r>
              <a:rPr lang="ru-RU" dirty="0" smtClean="0"/>
              <a:t>В 1946 г. Федор Михайлович был направлен в город Кунгур Пермской области, где служил до демобилизации в 1951 г. </a:t>
            </a:r>
          </a:p>
          <a:p>
            <a:pPr algn="just"/>
            <a:r>
              <a:rPr lang="ru-RU" dirty="0" smtClean="0"/>
              <a:t>Де</a:t>
            </a:r>
            <a:r>
              <a:rPr lang="ru-RU" dirty="0"/>
              <a:t>м</a:t>
            </a:r>
            <a:r>
              <a:rPr lang="ru-RU" dirty="0" smtClean="0"/>
              <a:t>обилизовался он в звании старшины. После войны дважды призывался военкоматом на курсы переподготовки, ему было присвоено звание лейтенанта; награжден медалью «За победу над Германией», медалью «60 лет Победы», орденом «Знак Почета». </a:t>
            </a:r>
          </a:p>
          <a:p>
            <a:pPr algn="just"/>
            <a:r>
              <a:rPr lang="ru-RU" dirty="0" smtClean="0"/>
              <a:t>С 1999 по 2009 год работал в детском саду № 3.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69" y="1521069"/>
            <a:ext cx="3894993" cy="4853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000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2900"/>
            <a:ext cx="9601200" cy="95836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Мизанов Андрей Ефимович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1985" y="1424356"/>
            <a:ext cx="6321669" cy="515229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Родился в 1926 г. в селе Дубовка Ростовской области в многодетной семье казака. В 1930 г. по решению местной власти семью переселили в станицу Славянскую, где тогда создавались колхозы. </a:t>
            </a:r>
          </a:p>
          <a:p>
            <a:pPr algn="just"/>
            <a:r>
              <a:rPr lang="ru-RU" dirty="0" smtClean="0"/>
              <a:t>Еще ребенком маленький Андрюша испытал все тяготы суровой жизни: холод, голод, бедность. Но, несмотря на это, старался быть полезным, хорошо учился и до начала Великой Отечественной войны окончил 8 классов. 5 мая 1943 г. Андрея Ефимовича призвали в армию, ему тогда было 16 лет. </a:t>
            </a:r>
          </a:p>
          <a:p>
            <a:pPr algn="just"/>
            <a:r>
              <a:rPr lang="ru-RU" dirty="0" smtClean="0"/>
              <a:t>В 1943 г. воевал в Сталинграде пулеметчиком 42-го стрелкового полка; в 1944 г. сражался с немецкими оккупантами на Украине в городе Житомир. </a:t>
            </a:r>
          </a:p>
          <a:p>
            <a:pPr algn="just"/>
            <a:r>
              <a:rPr lang="ru-RU" dirty="0" smtClean="0"/>
              <a:t>Боевой путь солдата продолжился на Западной Украине. Победу встретил в Венгрии в городе Мишкольц. </a:t>
            </a:r>
          </a:p>
          <a:p>
            <a:pPr algn="just"/>
            <a:r>
              <a:rPr lang="ru-RU" dirty="0" smtClean="0"/>
              <a:t>После войны Андрей Ефимович прослужил в армии еще 5 лет, затем экстерном окончил 9 и 10 классы. Окончив пединститут в г. Краснодаре в 1955 г., работал учителем истории и военного дела в СОШ №6 пос. Совхозного, затем завучем в СОШ №1, позже -директором школы №8. </a:t>
            </a:r>
          </a:p>
          <a:p>
            <a:pPr algn="just"/>
            <a:r>
              <a:rPr lang="ru-RU" dirty="0" smtClean="0"/>
              <a:t>Трудовой стаж Андрея Мизанова – 45 лет.</a:t>
            </a:r>
          </a:p>
          <a:p>
            <a:pPr algn="just"/>
            <a:r>
              <a:rPr lang="ru-RU" dirty="0" smtClean="0"/>
              <a:t>Ветеран Великой Отечественной войны и педагогического труда, он много лет являлся заместителем председателя Славянского городского и районного совета ветеранов.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7749" y="2135869"/>
            <a:ext cx="4985238" cy="3562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5427763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834</TotalTime>
  <Words>1686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Franklin Gothic Book</vt:lpstr>
      <vt:lpstr>Times New Roman</vt:lpstr>
      <vt:lpstr>Crop</vt:lpstr>
      <vt:lpstr>Ветераны Великой Отечественной войны образовательных учреждений Славянского района </vt:lpstr>
      <vt:lpstr>Презентация PowerPoint</vt:lpstr>
      <vt:lpstr>Мария Васильевна Алексеева </vt:lpstr>
      <vt:lpstr>Презентация PowerPoint</vt:lpstr>
      <vt:lpstr>Глущенко Георгий Романович </vt:lpstr>
      <vt:lpstr>Гудым Петр Иванович </vt:lpstr>
      <vt:lpstr>Жданов Алексей Степанович </vt:lpstr>
      <vt:lpstr>Ковалев Федор Михайлович </vt:lpstr>
      <vt:lpstr>Мизанов Андрей Ефимович </vt:lpstr>
      <vt:lpstr>Овчинников Григорий Степанович </vt:lpstr>
      <vt:lpstr>Соловей Михаил Михайлович </vt:lpstr>
      <vt:lpstr>Шевченко Станислав Терентьевич </vt:lpstr>
      <vt:lpstr> Используемые архивные документы архивного отдела управления делами  администрации муниципального образования Славянский район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Ветераны Великой Отечественной войны образовательных учреждений Славянского района </dc:title>
  <dc:creator>Миронова Наталья Викторовна</dc:creator>
  <cp:lastModifiedBy>Миронова Наталья Викторовна</cp:lastModifiedBy>
  <cp:revision>77</cp:revision>
  <dcterms:created xsi:type="dcterms:W3CDTF">2023-04-13T10:24:35Z</dcterms:created>
  <dcterms:modified xsi:type="dcterms:W3CDTF">2023-04-26T13:55:32Z</dcterms:modified>
</cp:coreProperties>
</file>