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70" r:id="rId9"/>
    <p:sldId id="273" r:id="rId10"/>
    <p:sldId id="271" r:id="rId11"/>
    <p:sldId id="272" r:id="rId12"/>
    <p:sldId id="265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149080"/>
            <a:ext cx="7229108" cy="1872207"/>
          </a:xfrm>
        </p:spPr>
        <p:txBody>
          <a:bodyPr/>
          <a:lstStyle/>
          <a:p>
            <a:pPr marL="0" indent="0">
              <a:buNone/>
            </a:pPr>
            <a:r>
              <a:rPr lang="ru-RU" sz="2400" b="0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ahnschrift SemiBold Condensed" panose="020B0502040204020203" pitchFamily="34" charset="0"/>
              </a:rPr>
              <a:t>…Веков документальные собранья </a:t>
            </a:r>
            <a:br>
              <a:rPr lang="ru-RU" sz="2400" b="0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ahnschrift SemiBold Condensed" panose="020B0502040204020203" pitchFamily="34" charset="0"/>
              </a:rPr>
            </a:br>
            <a:r>
              <a:rPr lang="ru-RU" sz="2400" b="0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ahnschrift SemiBold Condensed" panose="020B0502040204020203" pitchFamily="34" charset="0"/>
              </a:rPr>
              <a:t>Останутся в архивах навсегда.</a:t>
            </a:r>
            <a:br>
              <a:rPr lang="ru-RU" sz="2400" b="0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ahnschrift SemiBold Condensed" panose="020B0502040204020203" pitchFamily="34" charset="0"/>
              </a:rPr>
            </a:br>
            <a:r>
              <a:rPr lang="ru-RU" sz="2400" b="0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ahnschrift SemiBold Condensed" panose="020B0502040204020203" pitchFamily="34" charset="0"/>
              </a:rPr>
              <a:t>Гордимся мы историей Кубани, </a:t>
            </a:r>
            <a:br>
              <a:rPr lang="ru-RU" sz="2400" b="0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ahnschrift SemiBold Condensed" panose="020B0502040204020203" pitchFamily="34" charset="0"/>
              </a:rPr>
            </a:br>
            <a:r>
              <a:rPr lang="ru-RU" sz="2400" b="0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ahnschrift SemiBold Condensed" panose="020B0502040204020203" pitchFamily="34" charset="0"/>
              </a:rPr>
              <a:t>И Родина архивами горда!</a:t>
            </a:r>
            <a:endParaRPr lang="ru-RU" sz="2400" b="0" i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ahnschrift SemiBold Condensed" panose="020B0502040204020203" pitchFamily="34" charset="0"/>
            </a:endParaRPr>
          </a:p>
        </p:txBody>
      </p:sp>
      <p:pic>
        <p:nvPicPr>
          <p:cNvPr id="1026" name="Picture 2" descr="C:\Users\Миронова НВ\Desktop\Петанян\7342fd93-734b-4826-b2b9-898c0535896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0" b="16140"/>
          <a:stretch>
            <a:fillRect/>
          </a:stretch>
        </p:blipFill>
        <p:spPr bwMode="auto">
          <a:xfrm>
            <a:off x="4139952" y="908720"/>
            <a:ext cx="4736629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7" y="1010486"/>
            <a:ext cx="3744416" cy="1914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«Архив. Страницы истории»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18946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309320"/>
            <a:ext cx="762642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Архивный отдел управления делами администрации </a:t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МО Славянский район</a:t>
            </a:r>
            <a:r>
              <a:rPr lang="ru-RU" b="1" i="1" cap="all" dirty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abriola" panose="04040605051002020D02" pitchFamily="82" charset="0"/>
              </a:rPr>
              <a:t/>
            </a:r>
            <a:br>
              <a:rPr lang="ru-RU" b="1" i="1" cap="all" dirty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abriola" panose="04040605051002020D02" pitchFamily="82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329264"/>
            <a:ext cx="4392488" cy="3899936"/>
          </a:xfrm>
        </p:spPr>
        <p:txBody>
          <a:bodyPr>
            <a:noAutofit/>
          </a:bodyPr>
          <a:lstStyle/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Архиву пришлось пережить несколько переездов. Изначально районный архив размещался в здании прокуратуры по ул. Школьной. Для хранения и приема документов было выделено небольшое помещение, граждан принимали в коридоре. </a:t>
            </a:r>
            <a:endParaRPr lang="ru-RU" sz="1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</a:t>
            </a:r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1970 году архив перевезли в новое здание Славянского горисполкома (позднее - администрации  города и района). Помещения для  районного архива выделили на первом этаже здания, в правом крыле. </a:t>
            </a:r>
            <a:endParaRPr lang="ru-RU" sz="1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2000 году из здания администрации в арендуемое помещение по ул. Отдельской, 257,  были перевезены документы постоянного хранения,  а документы по личному составу -  в муниципальное здание по ул. Гриня, 213. </a:t>
            </a:r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</a:t>
            </a:r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2008 году в здании по ул. Отдельской, 257, были взяты в аренду  дополнительно два больших помещения под архивохранилища. В одно были перевезены документы по личному составу, во второе перемещены документы постоянного хранения.  </a:t>
            </a:r>
            <a:endParaRPr lang="ru-RU" sz="1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</a:t>
            </a:r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декабре 2015 года  архив </a:t>
            </a:r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был перевезен </a:t>
            </a:r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другое арендуемое помещение по ул. Батарейной, 248.  Общая </a:t>
            </a:r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площадь -  </a:t>
            </a:r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371 кв. м, из них рабочий кабинет площадью 36 кв. м,  архивохранилище площадью 331 кв. м. Архивохранилище </a:t>
            </a:r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было оснащено </a:t>
            </a:r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охранной и пожарной сигнализацией, системами кондиционирования воздуха, металлическими стеллажами, современными приборами измерения температуры воздуха и влажности</a:t>
            </a:r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</a:t>
            </a:r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2020  года </a:t>
            </a:r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</a:t>
            </a:r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рхивный </a:t>
            </a:r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отдел администрации муниципального образования Славянский </a:t>
            </a:r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район на постоянной основе  расположился в поселке Совхозном , по улице Школьная, 613.</a:t>
            </a:r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sz="11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2" y="1196752"/>
            <a:ext cx="4175320" cy="432048"/>
          </a:xfrm>
        </p:spPr>
        <p:txBody>
          <a:bodyPr/>
          <a:lstStyle/>
          <a:p>
            <a:pPr algn="ctr"/>
            <a:r>
              <a:rPr lang="ru-RU" sz="1400" dirty="0" smtClean="0"/>
              <a:t>Здание Славянского горрайисполкома 1982 год </a:t>
            </a:r>
            <a:endParaRPr lang="ru-RU" sz="1400" dirty="0"/>
          </a:p>
        </p:txBody>
      </p:sp>
      <p:pic>
        <p:nvPicPr>
          <p:cNvPr id="1026" name="Picture 2" descr="C:\Users\Миронова НВ\Desktop\Петанян\Здание Славянского горрайисполкома 1982 год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8742" y="1259438"/>
            <a:ext cx="3186996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2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517232"/>
            <a:ext cx="74104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Архивный отдел управления делами администрации </a:t>
            </a:r>
            <a:b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МО Славянский район</a:t>
            </a:r>
            <a:r>
              <a:rPr lang="ru-RU" b="1" i="1" cap="all" dirty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abriola" panose="04040605051002020D02" pitchFamily="82" charset="0"/>
              </a:rPr>
              <a:t/>
            </a:r>
            <a:br>
              <a:rPr lang="ru-RU" b="1" i="1" cap="all" dirty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abriola" panose="04040605051002020D02" pitchFamily="82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4824536"/>
          </a:xfrm>
        </p:spPr>
        <p:txBody>
          <a:bodyPr>
            <a:normAutofit fontScale="92500" lnSpcReduction="10000"/>
          </a:bodyPr>
          <a:lstStyle/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Наиболее ценными документами архива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являлись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церковные метрические книги станиц Славянской и Анастасиевской за 1875-1922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годы, которые в 2021 году были переданы в Государственный архив Краснодарского края.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Военный период представлен актами ущерба, нанесенного  немецкими оккупантами,  актами комиссии по расследованию злодеяний немецко-фашистских захватчиков за 1943 год, списками эвакуированных граждан. В документах Славянского районного Совета депутатов трудящихся, Славянского райисполкома и Славянского горисполкома с 1944 года по 70-е годы широко представлены документы послевоенного восстановительного периода.</a:t>
            </a: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архивный отдел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обращаются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исследователи,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краеведы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преподаватели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учебных заведений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школьники и студенты, граждане, составляющие свое генеалогическое древо.  Для посетителей архива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организовываются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фотодокументальные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выставки, проводятся экскурсии,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ни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открытых дверей, лекции для студентов и школьников.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5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589240"/>
            <a:ext cx="7842448" cy="1080120"/>
          </a:xfrm>
        </p:spPr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Архивный отдел управления делами администрации 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МО Славянский район</a:t>
            </a:r>
            <a:r>
              <a:rPr lang="ru-RU" sz="3200" b="1" i="1" cap="all" dirty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abriola" panose="04040605051002020D02" pitchFamily="82" charset="0"/>
              </a:rPr>
              <a:t/>
            </a:r>
            <a:br>
              <a:rPr lang="ru-RU" sz="3200" b="1" i="1" cap="all" dirty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abriola" panose="04040605051002020D02" pitchFamily="82" charset="0"/>
              </a:rPr>
            </a:br>
            <a:endParaRPr lang="ru-RU" sz="3200" b="1" i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Gabriola" panose="04040605051002020D02" pitchFamily="8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4104456" cy="3960440"/>
          </a:xfrm>
        </p:spPr>
        <p:txBody>
          <a:bodyPr>
            <a:normAutofit fontScale="55000" lnSpcReduction="20000"/>
          </a:bodyPr>
          <a:lstStyle/>
          <a:p>
            <a:pPr indent="450000" algn="just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На сегодняшний день архивный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отдел администрации МО Славянский район продолжает работу по формированию Архивного фонда Краснодарского края в том числе по комплектованию документами общественно-политических организаций, коллекциями и документами личного происхождения, аудиовизуальными документами. </a:t>
            </a:r>
          </a:p>
          <a:p>
            <a:pPr indent="45000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Проводится работа над созданием единой информационно-поисковой системы к документам Архивного фонда Российской Федерации, включающей описание документов на уровне архивного дела (оцифровка описей). </a:t>
            </a:r>
          </a:p>
          <a:p>
            <a:pPr indent="45000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Архивный отдел осуществляет реализацию перспективного плана по переводу в электронную форму документов архивных фондов органов исполнительной власти Славянского района для наполнения модуля программного комплекса «Муниципальный архив». </a:t>
            </a:r>
          </a:p>
          <a:p>
            <a:pPr indent="45000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В установленный законом срок исполняются запросы организаций и заявления граждан об установлении трудового стажа и другим вопросам социально-правового характера, в установленном порядке выдает копии документов и архивные справки.</a:t>
            </a:r>
          </a:p>
          <a:p>
            <a:pPr indent="45000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644008" y="1484784"/>
            <a:ext cx="410445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8505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8432" cy="16002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Интересные факты об архивах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4464496" cy="4032448"/>
          </a:xfrm>
        </p:spPr>
        <p:txBody>
          <a:bodyPr>
            <a:normAutofit fontScale="85000" lnSpcReduction="10000"/>
          </a:bodyPr>
          <a:lstStyle/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Идея создания архивов в правительственных органах принадлежит Петру I. Именно он 10 марта 1720 года издал «Генеральный регламент или Устав», в котором приказал учредить архивы во всех органах власти. С тех пор необходимо было учитывать и передавать государственные документы для хранения в архивы, чтобы их не потерять. В Уставе также говорилось об учреждении должности работника архива, которая получила название архивариуса.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026" name="Picture 2" descr="C:\Users\Миронова НВ\Desktop\Петанян\makovskii_petr_v_svoei_mastersko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312368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62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7626424" cy="115902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Интересные факты об архивах 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496944" cy="5328592"/>
          </a:xfrm>
        </p:spPr>
        <p:txBody>
          <a:bodyPr>
            <a:normAutofit fontScale="70000" lnSpcReduction="20000"/>
          </a:bodyPr>
          <a:lstStyle/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Едва возникли первые российские приказы (предшественники современных министерств), как хранить и учитывать документы стали куда тщательнее. Эту работу обычно поручали приказным подьячим (служащим среднего звена), причём за нерадивость их серьёзно карали: били батогами и урезали жалованье. Архивные труды требовали от подьячих недюжинной физической силы — в делопроизводстве до начала XVIII века использовалась столбцовая форма документов, а потому всякий государственный акт имел в длину не менее метра. Знаменитое Соборное уложение от 1649 года, например, состояло из 309 метров более плотного и тяжёлого, чем бумага, пергамента (специально выделанной для письма кожи). 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Само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слово «архив» появилось в России в XVII веке во времена Петра Великого, однако и до него в нашей стране занимались упорядочиванием и хранением государственных документов. Сначала для этого отводили специальные комнаты в храмах или монастырях, затем начали возводить отдельные здания. В Архивном фонде России находится документ, сохранившийся с XI века. Есть сведения, что в Византии уже существовали архивы в резиденции правителя, в которых хранили государственные указы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 начала XVIII столетия одной из самых частых причин исчезновения исторических свидетельств было обычное невнимание к утратившим практическую ценность документам. Так, после присоединения в 1478 году Великого Новгорода к Московскому государству погиб архив Новгородской феодальной республики. Первоначально считалось, что собрание ценнейшей информации было уничтожено намеренно. Но позже изыскания учёных раскрыли печальную правду: архив просто бросили за ненадобностью в одном из помещений на Ярославовом дворище, где за несколько лет документы сами собой рассыпались в прах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</a:p>
          <a:p>
            <a:pPr marL="617220" indent="-3429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Работников архивов начали обучать в Петербургском археологическом институте с 70-х годов XIX века.</a:t>
            </a:r>
          </a:p>
          <a:p>
            <a:pPr indent="450000" algn="just">
              <a:buFont typeface="Wingdings" panose="05000000000000000000" pitchFamily="2" charset="2"/>
              <a:buChar char="ü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6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268760"/>
            <a:ext cx="7543800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450000" algn="just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Архивы – это память народа, его история, в них  сосредоточены  бесценные документальные богатства, которые помогают составить представление о прошлом и передать эти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сведения будущим поколениям.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450000" algn="just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4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октября 2006 г. был установлен профессиональный праздник архивистов – День работника архивной службы Краснодарского края. Эта дата была выбрана неспроста, ведь именно в этот день в 1920 году постановлением Кубано-Черноморского ревкома было создано Кубано-Черноморское архивное управление (при отделе народного образования) - орган управления архивным делом на Кубани. 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450000" algn="just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преддверии профессионального праздника хочется вспомнить историю становления и развития архивной службы Краснодарского края. </a:t>
            </a:r>
          </a:p>
          <a:p>
            <a:pPr marL="0" indent="450000" algn="just">
              <a:buNone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450000" algn="just">
              <a:buNone/>
            </a:pPr>
            <a:endParaRPr lang="ru-RU" dirty="0">
              <a:latin typeface="Monotype Corsiva" panose="03010101010201010101" pitchFamily="66" charset="0"/>
            </a:endParaRPr>
          </a:p>
          <a:p>
            <a:pPr marL="0" indent="450000" algn="just">
              <a:buNone/>
            </a:pP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4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7557464" cy="4692024"/>
          </a:xfrm>
        </p:spPr>
        <p:txBody>
          <a:bodyPr>
            <a:normAutofit fontScale="92500" lnSpcReduction="20000"/>
          </a:bodyPr>
          <a:lstStyle/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История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кубанских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архивов ведет свое начало с конца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XVIII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века, когда черноморские казаки, переселяясь на новые южные рубежи России, привезли с собой на воловьих подводах в необжитую кубанскую степь скромную «войсковую архиву». </a:t>
            </a: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Самое раннее дело в ней относится к 1783 году – списки запорожцев, попавших в крепостную зависимость после упразднения Запорожской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Сечи.</a:t>
            </a: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Были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войсковом архиве и важные документы, принадлежащие перу великих полководцев и государственных деятелей: А.В. Суворова, М.И. Кутузова, Г.А. Потёмкина, под началом которых казаки блестяще сражались в русско-турецких кампаниях конца XVIII века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Бесценной документальной реликвией войска стала жалованная грамота Екатерины II от 30 июня 1792 года «на вечное владение» кубанскими землями.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2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4896544" cy="4536504"/>
          </a:xfrm>
        </p:spPr>
        <p:txBody>
          <a:bodyPr>
            <a:normAutofit fontScale="77500" lnSpcReduction="20000"/>
          </a:bodyPr>
          <a:lstStyle/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Поворотным событием в истории кубанских архивов стало создание в крае в 1920 году государственной архивной службы в лице сначала Архивной комиссии, а затем, с 4 октября 1920 года – Кубано-Черноморского областного архивного управления. Энергичная деятельность управления, объединившего лучшие силы кубанской интеллигенции во главе с крупным ученым-биографом и исследователем Б.М. Городецким, позволила в сложных условиях разрухи и классовой борьбы спасти от гибели и расхищения значительную часть бесхозных документов, ликвидированных в ходе революции и гражданской войны ведомств и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организаций</a:t>
            </a: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 образованием в сентябре 1937 года Краснодарского крайисполкома в его структуре было образовано Краснодарское краевое архивное управление.</a:t>
            </a:r>
          </a:p>
          <a:p>
            <a:pPr algn="just"/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8104" y="1628800"/>
            <a:ext cx="2794648" cy="504056"/>
          </a:xfrm>
        </p:spPr>
        <p:txBody>
          <a:bodyPr/>
          <a:lstStyle/>
          <a:p>
            <a:pPr algn="ctr"/>
            <a:r>
              <a:rPr lang="ru-RU" sz="1600" dirty="0"/>
              <a:t>БОРИС МИТРОФАНОВИЧ</a:t>
            </a:r>
          </a:p>
          <a:p>
            <a:pPr algn="ctr"/>
            <a:r>
              <a:rPr lang="ru-RU" sz="1600" dirty="0"/>
              <a:t> Городецкий</a:t>
            </a:r>
          </a:p>
        </p:txBody>
      </p:sp>
      <p:pic>
        <p:nvPicPr>
          <p:cNvPr id="2050" name="Picture 2" descr="C:\Users\Миронова НВ\Desktop\Петанян\40a849f0b34ebf70f56fc26d9d3cd8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280831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9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4024064" cy="3528391"/>
          </a:xfrm>
        </p:spPr>
        <p:txBody>
          <a:bodyPr>
            <a:normAutofit fontScale="77500" lnSpcReduction="20000"/>
          </a:bodyPr>
          <a:lstStyle/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Одна из самых драматических страниц истории кубанских архивов – Великая Отечественная война. Гибель документов, оставшихся на временно оккупированной территории края и во время их эвакуации в Казахстан, – одна их самых крупных утрат Архивного фонда Кубани за время его существования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</a:p>
          <a:p>
            <a:pPr indent="4500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3074" name="Picture 2" descr="C:\Users\Миронова НВ\Desktop\Петанян\arhiv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10445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4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844824"/>
            <a:ext cx="3877000" cy="3672408"/>
          </a:xfrm>
        </p:spPr>
        <p:txBody>
          <a:bodyPr>
            <a:normAutofit fontScale="70000" lnSpcReduction="20000"/>
          </a:bodyPr>
          <a:lstStyle/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Вторая половина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XX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века – это время не просто возрождения, но и стремительного развития архивной службы края, которая по многим направлениям деятельности, благодаря опыту и труду своих руководителей и специалистов, достигла значительных результатов. Именно эти достижения создали архивным учреждениям «запас прочности», необходимый для того, чтобы в бурный период реформ 1990-х годов не растерять кадры и трудовые традиции, сохранить стабильность в работе, а также оперативно откликнуться на новые реалии и запросы общества, государства и граждан. 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Миронова НВ\Desktop\Петанян\1617206033_16172060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1844824"/>
            <a:ext cx="403143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6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240088" cy="5256584"/>
          </a:xfrm>
        </p:spPr>
        <p:txBody>
          <a:bodyPr>
            <a:normAutofit fontScale="55000" lnSpcReduction="20000"/>
          </a:bodyPr>
          <a:lstStyle/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Сегодня архивная служба Краснодарского края представлена уполномоченным органом в сфере архивного дела – администрацией Краснодарского края в лице управления делами администрации Краснодарского края, тремя государственными архивами края, 44 муниципальными архивами, в которых трудится более 300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человек.</a:t>
            </a: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настоящее время в государственных и муниципальных архивах Краснодарского края хранится более 4 млн единиц хранения, являющихся составной частью Архивного фонда Российской Федерации, отражающих политическую, социальную, экономическую и культурную историю Кубани.</a:t>
            </a: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Более 2 тысяч организаций-источников комплектования формируют новые поступления в архивы края, создают полноценную документальную базу современного этапа истории.</a:t>
            </a: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Ежегодно государственными и муниципальными архивами края исполняется более 250 тысяч запросов юридических и физических лиц. Основная часть из них – социально-правовые запросы граждан о подтверждении стажа и заработной платы для начисления пенсии и установления льгот.</a:t>
            </a:r>
          </a:p>
          <a:p>
            <a:pPr indent="450000"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C:\Users\Миронова НВ\Desktop\Петанян\3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7646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0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373216"/>
            <a:ext cx="7560840" cy="115212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Архивный отдел управления делами администрации 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МО Славянский район</a:t>
            </a:r>
            <a:r>
              <a:rPr lang="ru-RU" sz="2000" b="1" i="1" cap="all" dirty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abriola" panose="04040605051002020D02" pitchFamily="82" charset="0"/>
              </a:rPr>
              <a:t/>
            </a:r>
            <a:br>
              <a:rPr lang="ru-RU" sz="2000" b="1" i="1" cap="all" dirty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abriola" panose="04040605051002020D02" pitchFamily="82" charset="0"/>
              </a:rPr>
            </a:b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496" y="1329264"/>
            <a:ext cx="4381056" cy="4403992"/>
          </a:xfrm>
        </p:spPr>
        <p:txBody>
          <a:bodyPr>
            <a:normAutofit fontScale="47500" lnSpcReduction="20000"/>
          </a:bodyPr>
          <a:lstStyle/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2024 году Славянскому архиву исполнится 100 лет. Создание и формирование Славянского районного архива  неразрывно связано с образованием в районе в 1924 году первого органа исполнительной власти - исполнительного  комитета Славянского районного Совета депутатов трудящихся. Точная дата создания районного архива неизвестна. </a:t>
            </a: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1990 году в соответствии с решением крайисполкома от 15 февраля № 41 «Об образовании архивных отделов исполкомов городских и районных Советов» и решением Славянского райисполкома от 18 апреля 1990 года № 72 на базе государственного районного архива образован архивный отдел исполнительного комитета районного Совета народных депутатов. </a:t>
            </a:r>
            <a:endParaRPr lang="ru-RU" sz="2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</a:t>
            </a:r>
            <a:r>
              <a:rPr lang="ru-RU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январе 1992 года, в связи с реформированием органов власти и ликвидацией районного исполнительного комитета, архивный отдел был включен в структуру администрации Славянского района как самостоятельный отдел администрации. </a:t>
            </a:r>
            <a:endParaRPr lang="ru-RU" sz="2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 </a:t>
            </a:r>
            <a:r>
              <a:rPr lang="ru-RU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марта 1993 года, после объединения администрации города Славянска-на-Кубани и администрации Славянского района, - это архивный отдел администрации города и района, с октября 2004 года – архивный отдел администрации муниципального образования Славянский район. </a:t>
            </a:r>
            <a:endParaRPr lang="ru-RU" sz="2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</a:t>
            </a:r>
            <a:r>
              <a:rPr lang="ru-RU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настоящее время архивный отдел </a:t>
            </a:r>
            <a:r>
              <a:rPr lang="ru-RU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управления делами администрации </a:t>
            </a:r>
            <a:r>
              <a:rPr lang="ru-RU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муниципального образования Славянский район является отраслевым (функциональным) органом администрации, образованным в соответствии со структурой администрации муниципального образования в составе управления делами. </a:t>
            </a:r>
          </a:p>
          <a:p>
            <a:pPr indent="450000" algn="just"/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947192"/>
          </a:xfrm>
        </p:spPr>
        <p:txBody>
          <a:bodyPr/>
          <a:lstStyle/>
          <a:p>
            <a:pPr algn="ctr"/>
            <a:r>
              <a:rPr lang="ru-RU" sz="1400" dirty="0" smtClean="0"/>
              <a:t>Здание администрации 1990-е гг. </a:t>
            </a:r>
            <a:endParaRPr lang="ru-RU" sz="1400" dirty="0"/>
          </a:p>
        </p:txBody>
      </p:sp>
      <p:pic>
        <p:nvPicPr>
          <p:cNvPr id="1026" name="Picture 2" descr="E:\Здание администрации 1990-е годы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1628800"/>
            <a:ext cx="410344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7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7626424" cy="1944216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Архивный отдел управления делами администрации </a:t>
            </a:r>
            <a:b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МО Славянский район</a:t>
            </a:r>
            <a:r>
              <a:rPr lang="ru-RU" b="1" i="1" cap="all" dirty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abriola" panose="04040605051002020D02" pitchFamily="82" charset="0"/>
              </a:rPr>
              <a:t/>
            </a:r>
            <a:br>
              <a:rPr lang="ru-RU" b="1" i="1" cap="all" dirty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abriola" panose="04040605051002020D02" pitchFamily="82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85800"/>
            <a:ext cx="8568952" cy="4831432"/>
          </a:xfrm>
        </p:spPr>
        <p:txBody>
          <a:bodyPr>
            <a:normAutofit fontScale="85000" lnSpcReduction="20000"/>
          </a:bodyPr>
          <a:lstStyle/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Сведений о руководителях архива в довоенное время, к сожалению, не сохранилось. Обнаружены первые упоминания о заведующем архивом: в апреле 1946 года это была Раиса Андреевна Емельченко. С апреля 1946 года по март 1947 года на этой должности сменилось четыре человека – Ольга Васильевна Игракова, Владимир Львович Ткач, Иван Федорович Коваленко, Надежда Ивановна Андрияненко. И в дальнейшем, до августа 1964 года, до прихода в архив на должность заведующей Людмилы Петровны Ерошек, в районном архиве сменилось ещё шесть заведующих. Людмила Петровна проработала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архивном поприще неполных двадцать пять лет (1964-1988 гг.). На смену ей пришла Зоя Ивановна Бывалая. Она возглавляла архив с декабря 1988 года по май 2011 года. Оба руководителя внесли существенный вклад в развитие районного архива. 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indent="4500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Угроза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утраты документов по личному составу в ходе банкротства и ликвидации городских и районных организаций и предприятий в перестроечные годы обусловила создание в марте 1993 года объединенного межведомственного архива при администрации города и района. Его задача -  хранение и использование документов по личному составу ликвидированных организаций. Первой и единственной заведующей архивом документов по личному составу была  Татьяна Константиновна Данилова. В 1998 году этот архив был объединен с архивным отделом администрации г. Славянска-на-Кубани и Славянского района.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38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1684</TotalTime>
  <Words>1293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…Веков документальные собранья  Останутся в архивах навсегда. Гордимся мы историей Кубани,  И Родина архивами горда!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Архивный отдел управления делами администрации  МО Славянский район </vt:lpstr>
      <vt:lpstr>Архивный отдел управления делами администрации  МО Славянский район </vt:lpstr>
      <vt:lpstr>Архивный отдел управления делами администрации  МО Славянский район </vt:lpstr>
      <vt:lpstr>Архивный отдел управления делами администрации  МО Славянский район </vt:lpstr>
      <vt:lpstr>Архивный отдел управления делами администрации  МО Славянский район </vt:lpstr>
      <vt:lpstr>Интересные факты об архивах </vt:lpstr>
      <vt:lpstr>Интересные факты об архивах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«Архив. Страницы истории»</dc:title>
  <dc:creator>Миронова Наталья Викторовна</dc:creator>
  <cp:lastModifiedBy>Миронова Наталья Викторовна</cp:lastModifiedBy>
  <cp:revision>73</cp:revision>
  <dcterms:created xsi:type="dcterms:W3CDTF">2022-09-06T06:44:09Z</dcterms:created>
  <dcterms:modified xsi:type="dcterms:W3CDTF">2022-09-30T11:54:19Z</dcterms:modified>
</cp:coreProperties>
</file>