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7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39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3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3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2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2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5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3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4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8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6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2934-E12B-4B0E-A9CB-EBF2E3F57CC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0253-91E3-4FAE-8B3F-DEE4F9F49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5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2031"/>
            <a:ext cx="8596668" cy="172329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– праздник весны и труда</a:t>
            </a:r>
            <a:endParaRPr lang="ru-RU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5" y="2453054"/>
            <a:ext cx="6761285" cy="3798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926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Протокский хлебоприемный пункт </a:t>
            </a:r>
            <a:b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1960-е 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5" y="2071557"/>
            <a:ext cx="3110386" cy="226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44" y="4477967"/>
            <a:ext cx="3708263" cy="225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70" y="2071556"/>
            <a:ext cx="3029874" cy="226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4477967"/>
            <a:ext cx="3481754" cy="224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83" y="2075487"/>
            <a:ext cx="3166869" cy="225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"/>
            <a:ext cx="9613861" cy="729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Протокский хлебоприемный пункт 1960-е гг.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8" y="659423"/>
            <a:ext cx="6348046" cy="610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43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маслосырзавод 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1960-е гг. 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0" y="2143581"/>
            <a:ext cx="3656843" cy="237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61" y="2146651"/>
            <a:ext cx="3796668" cy="237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0" y="4589251"/>
            <a:ext cx="3656844" cy="216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7" y="2104016"/>
            <a:ext cx="3429000" cy="241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8" y="4589252"/>
            <a:ext cx="3428999" cy="216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61" y="4589251"/>
            <a:ext cx="3796667" cy="218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99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88802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маслосырзавод 1960-е гг.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3" y="659423"/>
            <a:ext cx="5372100" cy="603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85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винзавод 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" y="2056302"/>
            <a:ext cx="6277706" cy="462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056302"/>
            <a:ext cx="5530362" cy="462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04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63" y="668215"/>
            <a:ext cx="10021620" cy="116595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архивные документы архивного отдела управления делами 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муниципального образования Славянский район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3024553"/>
            <a:ext cx="9613861" cy="2911635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Р-60, Оп. 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д.6. </a:t>
            </a:r>
            <a:endParaRPr lang="ru-RU" alt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055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4" y="624254"/>
            <a:ext cx="11623431" cy="599635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Первомай – этот  день считается символом весны, он олицетворяет собой уважение к любому созидательному труду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В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России 1 Мая открыто начали отмечать только после революции 1917 года. Первый официальный парад состоялся на Ходынском поле в 1918 году. Второй день первомайских праздников рабочие и крестьяне молодого социалистического государства традиционно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проводили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на природе. Официально в стране были объявлены выходные 1 и 2 числа.</a:t>
            </a:r>
          </a:p>
          <a:p>
            <a:pPr algn="just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Многие, кто жил во времена существования СССР, еще помнят первоначальное название праздника — День международной солидарности трудящихся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.</a:t>
            </a:r>
          </a:p>
          <a:p>
            <a:pPr algn="just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Отмечали его демонстрациями, украшенными портретами политических деятелей, передовиков производства, лозунгами, призывами, плакатами и диаграммами о достижениях в той или иной отрасли народного хозяйства, науки, культуры. 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algn="just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Т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радиции празднования Первомая были и в Славянском районе. Воспоминания о них сохранились в фотографиях минувших лет.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20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Колхоз «Путь к коммунизму» 1960-е гг.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3" y="2171701"/>
            <a:ext cx="3657602" cy="223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86" y="2171700"/>
            <a:ext cx="3611022" cy="223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09" y="2171700"/>
            <a:ext cx="3897607" cy="223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3" y="4519246"/>
            <a:ext cx="3657602" cy="223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86" y="4519246"/>
            <a:ext cx="3611022" cy="223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10" y="4519246"/>
            <a:ext cx="3897606" cy="220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96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завод «Тракторзапчасть» 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215228" y="2136041"/>
            <a:ext cx="5605280" cy="452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35" y="2136041"/>
            <a:ext cx="5688150" cy="452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81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завод «Тракторзапчасть»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62461"/>
          <a:stretch/>
        </p:blipFill>
        <p:spPr>
          <a:xfrm>
            <a:off x="6084277" y="2189286"/>
            <a:ext cx="5820508" cy="442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6"/>
          <a:stretch/>
        </p:blipFill>
        <p:spPr>
          <a:xfrm>
            <a:off x="285850" y="2189286"/>
            <a:ext cx="5350870" cy="442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75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завод «Тракторзапчасть»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82"/>
          <a:stretch/>
        </p:blipFill>
        <p:spPr>
          <a:xfrm>
            <a:off x="263769" y="2171700"/>
            <a:ext cx="5486399" cy="449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/>
          <a:stretch/>
        </p:blipFill>
        <p:spPr>
          <a:xfrm>
            <a:off x="6145822" y="2171700"/>
            <a:ext cx="5656875" cy="449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8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завод «Тракторзапчасть»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" y="2584938"/>
            <a:ext cx="3631222" cy="364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7" y="2584939"/>
            <a:ext cx="3683976" cy="364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70" y="2584938"/>
            <a:ext cx="3824653" cy="364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7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консервный завод 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2127738"/>
            <a:ext cx="6290489" cy="174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77" y="2127738"/>
            <a:ext cx="5213837" cy="458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858" b="10473"/>
          <a:stretch/>
        </p:blipFill>
        <p:spPr>
          <a:xfrm>
            <a:off x="127896" y="3974125"/>
            <a:ext cx="6290489" cy="274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13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консервный завод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77" y="2127737"/>
            <a:ext cx="5055577" cy="456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2127736"/>
            <a:ext cx="6453554" cy="456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42489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340</TotalTime>
  <Words>199</Words>
  <Application>Microsoft Office PowerPoint</Application>
  <PresentationFormat>Широкоэкранный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Trebuchet MS</vt:lpstr>
      <vt:lpstr>Берлин</vt:lpstr>
      <vt:lpstr>1 Мая – праздник весны и труда</vt:lpstr>
      <vt:lpstr>Презентация PowerPoint</vt:lpstr>
      <vt:lpstr>Колхоз «Путь к коммунизму» 1960-е гг.</vt:lpstr>
      <vt:lpstr>Славянский завод «Тракторзапчасть» </vt:lpstr>
      <vt:lpstr>Славянский завод «Тракторзапчасть» </vt:lpstr>
      <vt:lpstr>Славянский завод «Тракторзапчасть» </vt:lpstr>
      <vt:lpstr>Славянский завод «Тракторзапчасть» </vt:lpstr>
      <vt:lpstr>Славянский консервный завод </vt:lpstr>
      <vt:lpstr>Славянский консервный завод </vt:lpstr>
      <vt:lpstr>Протокский хлебоприемный пункт  1960-е гг. </vt:lpstr>
      <vt:lpstr>Протокский хлебоприемный пункт 1960-е гг.</vt:lpstr>
      <vt:lpstr>Славянский маслосырзавод 1960-е гг. </vt:lpstr>
      <vt:lpstr>Славянский маслосырзавод 1960-е гг. </vt:lpstr>
      <vt:lpstr>Славянский винзавод </vt:lpstr>
      <vt:lpstr>Используемые архивные документы архивного отдела управления делами  администрации муниципального образования Славянский район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мая – праздник весны и труда</dc:title>
  <dc:creator>Миронова Наталья Викторовна</dc:creator>
  <cp:lastModifiedBy>Миронова Наталья Викторовна</cp:lastModifiedBy>
  <cp:revision>25</cp:revision>
  <dcterms:created xsi:type="dcterms:W3CDTF">2023-04-19T07:11:37Z</dcterms:created>
  <dcterms:modified xsi:type="dcterms:W3CDTF">2023-04-26T13:55:10Z</dcterms:modified>
</cp:coreProperties>
</file>